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19C92A-6862-0437-8611-8ECA4377016B}" v="334" dt="2025-04-29T14:39:40.5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9589" y="551289"/>
            <a:ext cx="5260582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Das </a:t>
            </a:r>
            <a:r>
              <a:rPr lang="en-GB" sz="1400" b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Frühstück</a:t>
            </a:r>
            <a:r>
              <a:rPr lang="en-GB" sz="14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GB" sz="1400" b="1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Breakfast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der/das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Joghurt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yoghurt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Käse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cheese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Schinken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ham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der Speck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bacon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der Toast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toast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Kaffee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coffee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der Tee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tea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Orangensaft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orange juice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die Butter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butter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Marmelade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jam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Orangenmarmelade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marmalade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die Milch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milk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heiße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Schokolade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hot chocolate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das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Brötchen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roll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das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Obst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fruit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das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Ei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egg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Eier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(pl)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eggs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Frühstücksflocken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(pl)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cereal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8702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34233" y="194809"/>
            <a:ext cx="272353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dirty="0" err="1">
                <a:latin typeface="Comic Sans MS"/>
              </a:rPr>
              <a:t>Stimmt</a:t>
            </a:r>
            <a:r>
              <a:rPr lang="en-GB" b="1" dirty="0">
                <a:latin typeface="Comic Sans MS"/>
              </a:rPr>
              <a:t> 2 Module 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28BE1B-5411-4139-8F97-3747F2B06C4A}"/>
              </a:ext>
            </a:extLst>
          </p:cNvPr>
          <p:cNvSpPr/>
          <p:nvPr/>
        </p:nvSpPr>
        <p:spPr>
          <a:xfrm>
            <a:off x="516889" y="551288"/>
            <a:ext cx="4890380" cy="63067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25A85A-F64B-4FE4-9D0B-94AF9D23B8F6}"/>
              </a:ext>
            </a:extLst>
          </p:cNvPr>
          <p:cNvSpPr/>
          <p:nvPr/>
        </p:nvSpPr>
        <p:spPr>
          <a:xfrm>
            <a:off x="5539154" y="573458"/>
            <a:ext cx="6123257" cy="41480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29DBA0-EA0A-4209-8CA5-3206450A4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6186" y="727241"/>
            <a:ext cx="6245352" cy="260756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D8EA76E-54DB-483C-9BA4-B49D19E350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186" y="3282901"/>
            <a:ext cx="6245352" cy="149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6AA594A-9B8D-4E83-B816-BB356E92D935}"/>
              </a:ext>
            </a:extLst>
          </p:cNvPr>
          <p:cNvSpPr/>
          <p:nvPr/>
        </p:nvSpPr>
        <p:spPr>
          <a:xfrm>
            <a:off x="6422732" y="551289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6E74097-E1FD-4D1C-944D-0375C3C1C201}"/>
              </a:ext>
            </a:extLst>
          </p:cNvPr>
          <p:cNvSpPr/>
          <p:nvPr/>
        </p:nvSpPr>
        <p:spPr>
          <a:xfrm>
            <a:off x="4925648" y="226901"/>
            <a:ext cx="2340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 err="1">
                <a:latin typeface="Comic Sans MS"/>
              </a:rPr>
              <a:t>Stimmt</a:t>
            </a:r>
            <a:r>
              <a:rPr lang="en-GB" b="1" dirty="0">
                <a:latin typeface="Comic Sans MS"/>
              </a:rPr>
              <a:t> 2 Module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9536CE-AA7D-417D-A8F2-2494CDECD701}"/>
              </a:ext>
            </a:extLst>
          </p:cNvPr>
          <p:cNvSpPr txBox="1"/>
          <p:nvPr/>
        </p:nvSpPr>
        <p:spPr>
          <a:xfrm>
            <a:off x="384422" y="551288"/>
            <a:ext cx="6403240" cy="3611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GB" sz="1400" b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Speisekarte</a:t>
            </a:r>
            <a:r>
              <a:rPr lang="en-GB" sz="14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GB" sz="1400" b="1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Menu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(der) Fisch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mit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Reis und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Erbsen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fish with rice and peas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00400" indent="-3200400"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(der) Flammkuchen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Flammkuchen with pickled cabbage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00400" indent="-3200400">
              <a:lnSpc>
                <a:spcPct val="150000"/>
              </a:lnSpc>
              <a:tabLst>
                <a:tab pos="457200" algn="l"/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mit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Sauerkraut	</a:t>
            </a: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(die) Bratwurst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mit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Eiern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fried sausage with eggs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(die)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Gemüsesuppe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mit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Brötchen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vegetable soup with a roll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(das)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Hähnchen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mit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Pommes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chicken with chips and carrots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457200" algn="l"/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frites und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Karotten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(das) Schnitzel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mit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Kartoffeln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pork fillet in breadcrumbs with potatoes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(das) Steak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mit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Rösti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steak with </a:t>
            </a:r>
            <a:r>
              <a:rPr lang="en-GB" sz="1400" i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rösti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potatoes/ hash browns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743200" algn="l"/>
              </a:tabLst>
            </a:pP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(die)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Käsespätzle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mit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Salat	</a:t>
            </a:r>
            <a:r>
              <a:rPr lang="en-GB" sz="1400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speciality cheesy pasta with salad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705301-D958-4882-9593-CA6EFA9073E5}"/>
              </a:ext>
            </a:extLst>
          </p:cNvPr>
          <p:cNvSpPr txBox="1"/>
          <p:nvPr/>
        </p:nvSpPr>
        <p:spPr>
          <a:xfrm>
            <a:off x="6782346" y="885936"/>
            <a:ext cx="6260122" cy="273921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Im</a:t>
            </a:r>
            <a:r>
              <a:rPr lang="en-GB" sz="1400" dirty="0">
                <a:latin typeface="Comic Sans MS" panose="030F0702030302020204" pitchFamily="66" charset="0"/>
              </a:rPr>
              <a:t> Restaurant 		</a:t>
            </a:r>
            <a:r>
              <a:rPr lang="en-GB" sz="1400" i="1" dirty="0">
                <a:latin typeface="Comic Sans MS" panose="030F0702030302020204" pitchFamily="66" charset="0"/>
              </a:rPr>
              <a:t>In the restaurant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Was </a:t>
            </a:r>
            <a:r>
              <a:rPr lang="en-GB" sz="1400" dirty="0" err="1">
                <a:latin typeface="Comic Sans MS" panose="030F0702030302020204" pitchFamily="66" charset="0"/>
              </a:rPr>
              <a:t>nimmst</a:t>
            </a:r>
            <a:r>
              <a:rPr lang="en-GB" sz="1400" dirty="0">
                <a:latin typeface="Comic Sans MS" panose="030F0702030302020204" pitchFamily="66" charset="0"/>
              </a:rPr>
              <a:t> du? 		</a:t>
            </a:r>
            <a:r>
              <a:rPr lang="en-GB" sz="1400" i="1" dirty="0">
                <a:latin typeface="Comic Sans MS" panose="030F0702030302020204" pitchFamily="66" charset="0"/>
              </a:rPr>
              <a:t>What are you having?</a:t>
            </a:r>
          </a:p>
          <a:p>
            <a:r>
              <a:rPr lang="en-GB" sz="1400" dirty="0">
                <a:latin typeface="Comic Sans MS"/>
              </a:rPr>
              <a:t>Ich </a:t>
            </a:r>
            <a:r>
              <a:rPr lang="en-GB" sz="1400" dirty="0" err="1">
                <a:latin typeface="Comic Sans MS"/>
              </a:rPr>
              <a:t>nehme</a:t>
            </a:r>
            <a:r>
              <a:rPr lang="en-GB" sz="1400" dirty="0">
                <a:latin typeface="Comic Sans MS"/>
              </a:rPr>
              <a:t> … 		</a:t>
            </a:r>
            <a:r>
              <a:rPr lang="en-GB" sz="1400" i="1" dirty="0">
                <a:latin typeface="Comic Sans MS"/>
              </a:rPr>
              <a:t>   I’ll take/I’m having 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den Fisch 			</a:t>
            </a:r>
            <a:r>
              <a:rPr lang="en-GB" sz="1400" i="1" dirty="0">
                <a:latin typeface="Comic Sans MS" panose="030F0702030302020204" pitchFamily="66" charset="0"/>
              </a:rPr>
              <a:t>the fish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Gemüsesuppe</a:t>
            </a:r>
            <a:r>
              <a:rPr lang="en-GB" sz="1400" dirty="0">
                <a:latin typeface="Comic Sans MS" panose="030F0702030302020204" pitchFamily="66" charset="0"/>
              </a:rPr>
              <a:t> 		</a:t>
            </a:r>
            <a:r>
              <a:rPr lang="en-GB" sz="1400" i="1" dirty="0">
                <a:latin typeface="Comic Sans MS" panose="030F0702030302020204" pitchFamily="66" charset="0"/>
              </a:rPr>
              <a:t>the vegetable soup</a:t>
            </a:r>
          </a:p>
          <a:p>
            <a:r>
              <a:rPr lang="en-GB" sz="1400" dirty="0">
                <a:latin typeface="Comic Sans MS"/>
              </a:rPr>
              <a:t>das </a:t>
            </a:r>
            <a:r>
              <a:rPr lang="en-GB" sz="1400" dirty="0" err="1">
                <a:latin typeface="Comic Sans MS"/>
              </a:rPr>
              <a:t>Hähnchen</a:t>
            </a:r>
            <a:r>
              <a:rPr lang="en-GB" sz="1400" dirty="0">
                <a:latin typeface="Comic Sans MS"/>
              </a:rPr>
              <a:t> 		        </a:t>
            </a:r>
            <a:r>
              <a:rPr lang="en-GB" sz="1400" i="1" dirty="0">
                <a:latin typeface="Comic Sans MS"/>
              </a:rPr>
              <a:t>the chicken</a:t>
            </a:r>
          </a:p>
          <a:p>
            <a:endParaRPr lang="en-GB" sz="1400" i="1" dirty="0">
              <a:latin typeface="Comic Sans MS"/>
            </a:endParaRPr>
          </a:p>
          <a:p>
            <a:r>
              <a:rPr lang="en-GB" sz="1400" dirty="0">
                <a:latin typeface="Comic Sans MS"/>
                <a:ea typeface="Calibri" panose="020F0502020204030204"/>
                <a:cs typeface="Arial"/>
              </a:rPr>
              <a:t>Als  </a:t>
            </a:r>
            <a:r>
              <a:rPr lang="en-GB" sz="1400" err="1">
                <a:latin typeface="Comic Sans MS"/>
                <a:ea typeface="Calibri" panose="020F0502020204030204"/>
                <a:cs typeface="Arial"/>
              </a:rPr>
              <a:t>Vorspeise</a:t>
            </a:r>
            <a:r>
              <a:rPr lang="en-GB" sz="1400" dirty="0">
                <a:latin typeface="Comic Sans MS"/>
                <a:ea typeface="Calibri" panose="020F0502020204030204"/>
                <a:cs typeface="Arial"/>
              </a:rPr>
              <a:t> </a:t>
            </a:r>
            <a:r>
              <a:rPr lang="en-GB" sz="1400" err="1">
                <a:latin typeface="Comic Sans MS"/>
                <a:ea typeface="Calibri" panose="020F0502020204030204"/>
                <a:cs typeface="Arial"/>
              </a:rPr>
              <a:t>nehme</a:t>
            </a:r>
            <a:r>
              <a:rPr lang="en-GB" sz="1400" dirty="0">
                <a:latin typeface="Comic Sans MS"/>
                <a:ea typeface="Calibri" panose="020F0502020204030204"/>
                <a:cs typeface="Arial"/>
              </a:rPr>
              <a:t> ich             as  </a:t>
            </a:r>
            <a:r>
              <a:rPr lang="en-GB" sz="1400" i="1" dirty="0">
                <a:latin typeface="Comic Sans MS"/>
                <a:ea typeface="Calibri" panose="020F0502020204030204"/>
                <a:cs typeface="Arial"/>
              </a:rPr>
              <a:t>the starter. I'll have</a:t>
            </a:r>
            <a:endParaRPr lang="en-GB">
              <a:latin typeface="Comic Sans MS"/>
              <a:ea typeface="Calibri"/>
              <a:cs typeface="Calibri"/>
            </a:endParaRPr>
          </a:p>
          <a:p>
            <a:r>
              <a:rPr lang="en-GB" sz="1400" dirty="0">
                <a:latin typeface="Comic Sans MS"/>
                <a:ea typeface="Calibri" panose="020F0502020204030204"/>
                <a:cs typeface="Arial"/>
              </a:rPr>
              <a:t>Als </a:t>
            </a:r>
            <a:r>
              <a:rPr lang="en-GB" sz="1400" dirty="0" err="1">
                <a:latin typeface="Comic Sans MS"/>
                <a:ea typeface="Calibri" panose="020F0502020204030204"/>
                <a:cs typeface="Arial"/>
              </a:rPr>
              <a:t>Hauptspeise</a:t>
            </a:r>
            <a:r>
              <a:rPr lang="en-GB" sz="1400" dirty="0">
                <a:latin typeface="Comic Sans MS"/>
                <a:ea typeface="Calibri" panose="020F0502020204030204"/>
                <a:cs typeface="Arial"/>
              </a:rPr>
              <a:t>                           </a:t>
            </a:r>
            <a:r>
              <a:rPr lang="en-GB" sz="1400" i="1" dirty="0">
                <a:latin typeface="Comic Sans MS"/>
                <a:ea typeface="Calibri" panose="020F0502020204030204"/>
                <a:cs typeface="Arial"/>
              </a:rPr>
              <a:t>as  main course</a:t>
            </a:r>
            <a:endParaRPr lang="en-GB" i="1" dirty="0">
              <a:latin typeface="Comic Sans MS"/>
              <a:ea typeface="Calibri" panose="020F0502020204030204"/>
              <a:cs typeface="Calibri" panose="020F0502020204030204"/>
            </a:endParaRPr>
          </a:p>
          <a:p>
            <a:r>
              <a:rPr lang="en-GB" sz="1400" dirty="0">
                <a:latin typeface="Comic Sans MS"/>
                <a:ea typeface="Calibri" panose="020F0502020204030204"/>
                <a:cs typeface="Arial"/>
              </a:rPr>
              <a:t>Als </a:t>
            </a:r>
            <a:r>
              <a:rPr lang="en-GB" sz="1400" dirty="0" err="1">
                <a:latin typeface="Comic Sans MS"/>
                <a:ea typeface="Calibri" panose="020F0502020204030204"/>
                <a:cs typeface="Arial"/>
              </a:rPr>
              <a:t>Nachspeise</a:t>
            </a:r>
            <a:r>
              <a:rPr lang="en-GB" sz="1400" dirty="0">
                <a:latin typeface="Comic Sans MS"/>
                <a:ea typeface="Calibri" panose="020F0502020204030204"/>
                <a:cs typeface="Arial"/>
              </a:rPr>
              <a:t>                            </a:t>
            </a:r>
            <a:r>
              <a:rPr lang="en-GB" sz="1400" i="1" dirty="0">
                <a:latin typeface="Comic Sans MS"/>
                <a:ea typeface="Calibri" panose="020F0502020204030204"/>
                <a:cs typeface="Arial"/>
              </a:rPr>
              <a:t>as dessert</a:t>
            </a:r>
            <a:endParaRPr lang="en-GB" i="1" dirty="0">
              <a:latin typeface="Comic Sans MS"/>
              <a:ea typeface="Calibri"/>
              <a:cs typeface="Calibri"/>
            </a:endParaRPr>
          </a:p>
          <a:p>
            <a:endParaRPr lang="en-GB" sz="1400" i="1" dirty="0">
              <a:latin typeface="Comic Sans MS"/>
              <a:ea typeface="Calibri" panose="020F0502020204030204"/>
              <a:cs typeface="Calibri" panose="020F0502020204030204"/>
            </a:endParaRPr>
          </a:p>
          <a:p>
            <a:endParaRPr lang="en-GB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D8BDEF-51C6-DB50-A01B-C012DEB665E7}"/>
              </a:ext>
            </a:extLst>
          </p:cNvPr>
          <p:cNvSpPr txBox="1"/>
          <p:nvPr/>
        </p:nvSpPr>
        <p:spPr>
          <a:xfrm>
            <a:off x="6996023" y="3617344"/>
            <a:ext cx="4367841" cy="28931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latin typeface="Comic Sans MS"/>
                <a:cs typeface="Arial"/>
              </a:rPr>
              <a:t>Mein </a:t>
            </a:r>
            <a:r>
              <a:rPr lang="en-US" sz="1400" b="1" dirty="0" err="1">
                <a:latin typeface="Comic Sans MS"/>
                <a:cs typeface="Arial"/>
              </a:rPr>
              <a:t>Lieblingssandwich</a:t>
            </a:r>
            <a:r>
              <a:rPr lang="en-US" sz="1400" b="1" dirty="0">
                <a:latin typeface="Comic Sans MS"/>
                <a:cs typeface="Arial"/>
              </a:rPr>
              <a:t> </a:t>
            </a:r>
            <a:r>
              <a:rPr lang="en-US" sz="1400" b="1" i="1" dirty="0">
                <a:latin typeface="Comic Sans MS"/>
                <a:cs typeface="Arial"/>
              </a:rPr>
              <a:t>My </a:t>
            </a:r>
            <a:r>
              <a:rPr lang="en-US" sz="1400" b="1" i="1" dirty="0" err="1">
                <a:latin typeface="Comic Sans MS"/>
                <a:cs typeface="Arial"/>
              </a:rPr>
              <a:t>favourite</a:t>
            </a:r>
            <a:r>
              <a:rPr lang="en-US" sz="1400" b="1" i="1" dirty="0">
                <a:latin typeface="Comic Sans MS"/>
                <a:cs typeface="Arial"/>
              </a:rPr>
              <a:t> sandwich</a:t>
            </a:r>
          </a:p>
          <a:p>
            <a:endParaRPr lang="en-US" sz="1400" dirty="0">
              <a:latin typeface="Comic Sans MS"/>
              <a:cs typeface="Arial"/>
            </a:endParaRPr>
          </a:p>
          <a:p>
            <a:r>
              <a:rPr lang="en-US" sz="1400" dirty="0">
                <a:latin typeface="Comic Sans MS"/>
                <a:cs typeface="Arial"/>
              </a:rPr>
              <a:t>das Ketchup</a:t>
            </a:r>
            <a:r>
              <a:rPr lang="en-US" sz="1400" i="1" dirty="0">
                <a:latin typeface="Comic Sans MS"/>
                <a:cs typeface="Arial"/>
              </a:rPr>
              <a:t> 	        ketchup</a:t>
            </a:r>
            <a:endParaRPr lang="en-US" dirty="0"/>
          </a:p>
          <a:p>
            <a:r>
              <a:rPr lang="en-US" sz="1400" dirty="0">
                <a:latin typeface="Comic Sans MS"/>
                <a:cs typeface="Arial"/>
              </a:rPr>
              <a:t>der Senf </a:t>
            </a:r>
            <a:r>
              <a:rPr lang="en-US" sz="1400" i="1" dirty="0">
                <a:latin typeface="Comic Sans MS"/>
                <a:cs typeface="Arial"/>
              </a:rPr>
              <a:t>	                mustard</a:t>
            </a:r>
          </a:p>
          <a:p>
            <a:r>
              <a:rPr lang="en-US" sz="1400" dirty="0">
                <a:latin typeface="Comic Sans MS"/>
                <a:cs typeface="Arial"/>
              </a:rPr>
              <a:t>der </a:t>
            </a:r>
            <a:r>
              <a:rPr lang="en-US" sz="1400" dirty="0" err="1">
                <a:latin typeface="Comic Sans MS"/>
                <a:cs typeface="Arial"/>
              </a:rPr>
              <a:t>Thunfisch</a:t>
            </a:r>
            <a:r>
              <a:rPr lang="en-US" sz="1400" dirty="0">
                <a:latin typeface="Comic Sans MS"/>
                <a:cs typeface="Arial"/>
              </a:rPr>
              <a:t>   </a:t>
            </a:r>
            <a:r>
              <a:rPr lang="en-US" sz="1400" i="1" dirty="0">
                <a:latin typeface="Comic Sans MS"/>
                <a:cs typeface="Arial"/>
              </a:rPr>
              <a:t>	tuna fish</a:t>
            </a:r>
          </a:p>
          <a:p>
            <a:r>
              <a:rPr lang="en-US" sz="1400" dirty="0">
                <a:latin typeface="Comic Sans MS"/>
                <a:cs typeface="Arial"/>
              </a:rPr>
              <a:t>die </a:t>
            </a:r>
            <a:r>
              <a:rPr lang="en-US" sz="1400" err="1">
                <a:latin typeface="Comic Sans MS"/>
                <a:cs typeface="Arial"/>
              </a:rPr>
              <a:t>Erdnussbutter</a:t>
            </a:r>
            <a:r>
              <a:rPr lang="en-US" sz="1400" dirty="0">
                <a:latin typeface="Comic Sans MS"/>
                <a:cs typeface="Arial"/>
              </a:rPr>
              <a:t> </a:t>
            </a:r>
            <a:r>
              <a:rPr lang="en-US" sz="1400" i="1" dirty="0">
                <a:latin typeface="Comic Sans MS"/>
                <a:cs typeface="Arial"/>
              </a:rPr>
              <a:t>	peanut butter</a:t>
            </a:r>
          </a:p>
          <a:p>
            <a:r>
              <a:rPr lang="en-US" sz="1400" dirty="0">
                <a:latin typeface="Comic Sans MS"/>
                <a:cs typeface="Arial"/>
              </a:rPr>
              <a:t>die Gurke</a:t>
            </a:r>
            <a:r>
              <a:rPr lang="en-US" sz="1400" i="1" dirty="0">
                <a:latin typeface="Comic Sans MS"/>
                <a:cs typeface="Arial"/>
              </a:rPr>
              <a:t> 	        gherkin</a:t>
            </a:r>
          </a:p>
          <a:p>
            <a:r>
              <a:rPr lang="en-US" sz="1400" dirty="0">
                <a:latin typeface="Comic Sans MS"/>
                <a:cs typeface="Arial"/>
              </a:rPr>
              <a:t>die Mayo </a:t>
            </a:r>
            <a:r>
              <a:rPr lang="en-US" sz="1400" i="1" dirty="0">
                <a:latin typeface="Comic Sans MS"/>
                <a:cs typeface="Arial"/>
              </a:rPr>
              <a:t>	                mayonnaise</a:t>
            </a:r>
          </a:p>
          <a:p>
            <a:r>
              <a:rPr lang="en-US" sz="1400" dirty="0">
                <a:latin typeface="Comic Sans MS"/>
                <a:cs typeface="Arial"/>
              </a:rPr>
              <a:t>die Olive </a:t>
            </a:r>
            <a:r>
              <a:rPr lang="en-US" sz="1400" i="1" dirty="0">
                <a:latin typeface="Comic Sans MS"/>
                <a:cs typeface="Arial"/>
              </a:rPr>
              <a:t>	           olive</a:t>
            </a:r>
          </a:p>
          <a:p>
            <a:r>
              <a:rPr lang="en-US" sz="1400" dirty="0">
                <a:latin typeface="Comic Sans MS"/>
                <a:cs typeface="Arial"/>
              </a:rPr>
              <a:t>die Sardelle </a:t>
            </a:r>
            <a:r>
              <a:rPr lang="en-US" sz="1400" i="1" dirty="0">
                <a:latin typeface="Comic Sans MS"/>
                <a:cs typeface="Arial"/>
              </a:rPr>
              <a:t>	     sardine, anchovy</a:t>
            </a:r>
          </a:p>
          <a:p>
            <a:r>
              <a:rPr lang="en-US" sz="1400" dirty="0">
                <a:latin typeface="Comic Sans MS"/>
                <a:cs typeface="Arial"/>
              </a:rPr>
              <a:t>der </a:t>
            </a:r>
            <a:r>
              <a:rPr lang="en-US" sz="1400" err="1">
                <a:latin typeface="Comic Sans MS"/>
                <a:cs typeface="Arial"/>
              </a:rPr>
              <a:t>Käse</a:t>
            </a:r>
            <a:r>
              <a:rPr lang="en-US" sz="1400" dirty="0">
                <a:latin typeface="Comic Sans MS"/>
                <a:cs typeface="Arial"/>
              </a:rPr>
              <a:t>                 </a:t>
            </a:r>
            <a:r>
              <a:rPr lang="en-US" sz="1400" i="1" dirty="0">
                <a:latin typeface="Comic Sans MS"/>
                <a:cs typeface="Arial"/>
              </a:rPr>
              <a:t> cheese</a:t>
            </a:r>
          </a:p>
          <a:p>
            <a:r>
              <a:rPr lang="en-US" sz="1400" dirty="0">
                <a:latin typeface="Comic Sans MS"/>
                <a:cs typeface="Arial"/>
              </a:rPr>
              <a:t>das </a:t>
            </a:r>
            <a:r>
              <a:rPr lang="en-US" sz="1400" dirty="0" err="1">
                <a:latin typeface="Comic Sans MS"/>
                <a:cs typeface="Arial"/>
              </a:rPr>
              <a:t>Schinken</a:t>
            </a:r>
            <a:r>
              <a:rPr lang="en-US" sz="1400" dirty="0">
                <a:latin typeface="Comic Sans MS"/>
                <a:cs typeface="Arial"/>
              </a:rPr>
              <a:t>         </a:t>
            </a:r>
            <a:r>
              <a:rPr lang="en-US" sz="1400" i="1" dirty="0">
                <a:latin typeface="Comic Sans MS"/>
                <a:cs typeface="Arial"/>
              </a:rPr>
              <a:t>ham</a:t>
            </a:r>
          </a:p>
          <a:p>
            <a:endParaRPr lang="en-US" sz="1400" i="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492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BD64A7E-333E-4CB7-A871-59E938D5576B}"/>
              </a:ext>
            </a:extLst>
          </p:cNvPr>
          <p:cNvSpPr/>
          <p:nvPr/>
        </p:nvSpPr>
        <p:spPr>
          <a:xfrm>
            <a:off x="5092977" y="3400347"/>
            <a:ext cx="6727016" cy="235538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129993" y="821323"/>
            <a:ext cx="5690000" cy="2923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300" dirty="0">
                <a:latin typeface="Comic Sans MS"/>
              </a:rPr>
              <a:t>	</a:t>
            </a:r>
            <a:endParaRPr lang="en-GB" sz="1600" b="1" i="1" dirty="0">
              <a:latin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05767" y="2512756"/>
            <a:ext cx="347137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255713" algn="l"/>
              </a:tabLst>
            </a:pPr>
            <a:r>
              <a:rPr lang="en-GB" b="1" dirty="0">
                <a:latin typeface="Comic Sans MS" panose="030F0702030302020204" pitchFamily="66" charset="0"/>
              </a:rPr>
              <a:t>INTENSIFIERS</a:t>
            </a:r>
          </a:p>
          <a:p>
            <a:pPr>
              <a:tabLst>
                <a:tab pos="17907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17907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so 	</a:t>
            </a:r>
            <a:r>
              <a:rPr lang="en-GB" sz="1600" i="1" dirty="0">
                <a:latin typeface="Comic Sans MS" panose="030F0702030302020204" pitchFamily="66" charset="0"/>
              </a:rPr>
              <a:t>so</a:t>
            </a:r>
          </a:p>
          <a:p>
            <a:pPr>
              <a:tabLst>
                <a:tab pos="17907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zu</a:t>
            </a:r>
            <a:r>
              <a:rPr lang="en-GB" sz="1600" dirty="0">
                <a:latin typeface="Comic Sans MS" panose="030F0702030302020204" pitchFamily="66" charset="0"/>
              </a:rPr>
              <a:t>	</a:t>
            </a:r>
            <a:r>
              <a:rPr lang="en-GB" sz="1600" i="1" dirty="0">
                <a:latin typeface="Comic Sans MS" panose="030F0702030302020204" pitchFamily="66" charset="0"/>
              </a:rPr>
              <a:t>too</a:t>
            </a:r>
          </a:p>
          <a:p>
            <a:pPr>
              <a:tabLst>
                <a:tab pos="17907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total	</a:t>
            </a:r>
            <a:r>
              <a:rPr lang="en-GB" sz="1600" i="1" dirty="0">
                <a:latin typeface="Comic Sans MS" panose="030F0702030302020204" pitchFamily="66" charset="0"/>
              </a:rPr>
              <a:t>totally</a:t>
            </a:r>
          </a:p>
          <a:p>
            <a:pPr>
              <a:tabLst>
                <a:tab pos="17907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gar </a:t>
            </a:r>
            <a:r>
              <a:rPr lang="en-GB" sz="1600" dirty="0" err="1">
                <a:latin typeface="Comic Sans MS" panose="030F0702030302020204" pitchFamily="66" charset="0"/>
              </a:rPr>
              <a:t>nicht</a:t>
            </a:r>
            <a:r>
              <a:rPr lang="en-GB" sz="1600" dirty="0">
                <a:latin typeface="Comic Sans MS" panose="030F0702030302020204" pitchFamily="66" charset="0"/>
              </a:rPr>
              <a:t>	</a:t>
            </a:r>
            <a:r>
              <a:rPr lang="en-GB" sz="1600" i="1" dirty="0">
                <a:latin typeface="Comic Sans MS" panose="030F0702030302020204" pitchFamily="66" charset="0"/>
              </a:rPr>
              <a:t>not at all</a:t>
            </a:r>
          </a:p>
          <a:p>
            <a:pPr>
              <a:tabLst>
                <a:tab pos="17907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echt</a:t>
            </a:r>
            <a:r>
              <a:rPr lang="en-GB" sz="1600" dirty="0">
                <a:latin typeface="Comic Sans MS" panose="030F0702030302020204" pitchFamily="66" charset="0"/>
              </a:rPr>
              <a:t>	</a:t>
            </a:r>
            <a:r>
              <a:rPr lang="en-GB" sz="1600" i="1" dirty="0">
                <a:latin typeface="Comic Sans MS" panose="030F0702030302020204" pitchFamily="66" charset="0"/>
              </a:rPr>
              <a:t>really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02EC29-E1A2-42E5-AD68-CA4C0DF82E84}"/>
              </a:ext>
            </a:extLst>
          </p:cNvPr>
          <p:cNvSpPr/>
          <p:nvPr/>
        </p:nvSpPr>
        <p:spPr>
          <a:xfrm>
            <a:off x="1305770" y="419875"/>
            <a:ext cx="3471377" cy="20928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AED05B-2286-4BBB-B98D-553A17525F28}"/>
              </a:ext>
            </a:extLst>
          </p:cNvPr>
          <p:cNvSpPr txBox="1"/>
          <p:nvPr/>
        </p:nvSpPr>
        <p:spPr>
          <a:xfrm>
            <a:off x="1305770" y="427246"/>
            <a:ext cx="347137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790700" algn="l"/>
              </a:tabLst>
            </a:pPr>
            <a:r>
              <a:rPr lang="en-GB" b="1" dirty="0">
                <a:latin typeface="Comic Sans MS" panose="030F0702030302020204" pitchFamily="66" charset="0"/>
              </a:rPr>
              <a:t>WHEN?</a:t>
            </a:r>
          </a:p>
          <a:p>
            <a:pPr>
              <a:tabLst>
                <a:tab pos="17907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17907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Letzte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Woche</a:t>
            </a:r>
            <a:r>
              <a:rPr lang="en-GB" sz="1600" dirty="0">
                <a:latin typeface="Comic Sans MS" panose="030F0702030302020204" pitchFamily="66" charset="0"/>
              </a:rPr>
              <a:t>	</a:t>
            </a:r>
            <a:r>
              <a:rPr lang="en-GB" sz="1600" i="1" dirty="0">
                <a:latin typeface="Comic Sans MS" panose="030F0702030302020204" pitchFamily="66" charset="0"/>
              </a:rPr>
              <a:t>last week</a:t>
            </a:r>
          </a:p>
          <a:p>
            <a:pPr>
              <a:tabLst>
                <a:tab pos="17907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Am </a:t>
            </a:r>
            <a:r>
              <a:rPr lang="en-GB" sz="1600" dirty="0" err="1">
                <a:latin typeface="Comic Sans MS" panose="030F0702030302020204" pitchFamily="66" charset="0"/>
              </a:rPr>
              <a:t>Wochenende</a:t>
            </a:r>
            <a:r>
              <a:rPr lang="en-GB" sz="1600" dirty="0">
                <a:latin typeface="Comic Sans MS" panose="030F0702030302020204" pitchFamily="66" charset="0"/>
              </a:rPr>
              <a:t> 	</a:t>
            </a:r>
            <a:r>
              <a:rPr lang="en-GB" sz="1600" i="1" dirty="0">
                <a:latin typeface="Comic Sans MS" panose="030F0702030302020204" pitchFamily="66" charset="0"/>
              </a:rPr>
              <a:t>at the weekend</a:t>
            </a:r>
          </a:p>
          <a:p>
            <a:pPr>
              <a:tabLst>
                <a:tab pos="17907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Nächstes</a:t>
            </a:r>
            <a:r>
              <a:rPr lang="en-GB" sz="1600" dirty="0">
                <a:latin typeface="Comic Sans MS" panose="030F0702030302020204" pitchFamily="66" charset="0"/>
              </a:rPr>
              <a:t> Mal	</a:t>
            </a:r>
            <a:r>
              <a:rPr lang="en-GB" sz="1600" i="1" dirty="0">
                <a:latin typeface="Comic Sans MS" panose="030F0702030302020204" pitchFamily="66" charset="0"/>
              </a:rPr>
              <a:t>next time</a:t>
            </a:r>
          </a:p>
          <a:p>
            <a:pPr>
              <a:tabLst>
                <a:tab pos="17907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immer</a:t>
            </a:r>
            <a:r>
              <a:rPr lang="en-GB" sz="1600" dirty="0">
                <a:latin typeface="Comic Sans MS" panose="030F0702030302020204" pitchFamily="66" charset="0"/>
              </a:rPr>
              <a:t> 	</a:t>
            </a:r>
            <a:r>
              <a:rPr lang="en-GB" sz="1600" i="1" dirty="0">
                <a:latin typeface="Comic Sans MS" panose="030F0702030302020204" pitchFamily="66" charset="0"/>
              </a:rPr>
              <a:t>always</a:t>
            </a:r>
          </a:p>
          <a:p>
            <a:pPr>
              <a:tabLst>
                <a:tab pos="17907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ab und </a:t>
            </a:r>
            <a:r>
              <a:rPr lang="en-GB" sz="1600" dirty="0" err="1">
                <a:latin typeface="Comic Sans MS" panose="030F0702030302020204" pitchFamily="66" charset="0"/>
              </a:rPr>
              <a:t>zu</a:t>
            </a:r>
            <a:r>
              <a:rPr lang="en-GB" sz="1600" dirty="0">
                <a:latin typeface="Comic Sans MS" panose="030F0702030302020204" pitchFamily="66" charset="0"/>
              </a:rPr>
              <a:t>	</a:t>
            </a:r>
            <a:r>
              <a:rPr lang="en-GB" sz="1600" i="1" dirty="0">
                <a:latin typeface="Comic Sans MS" panose="030F0702030302020204" pitchFamily="66" charset="0"/>
              </a:rPr>
              <a:t>now and then</a:t>
            </a:r>
          </a:p>
          <a:p>
            <a:pPr>
              <a:tabLst>
                <a:tab pos="17907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oft 	</a:t>
            </a:r>
            <a:r>
              <a:rPr lang="en-GB" sz="1600" i="1" dirty="0">
                <a:latin typeface="Comic Sans MS" panose="030F0702030302020204" pitchFamily="66" charset="0"/>
              </a:rPr>
              <a:t>often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CC21BA-817A-491E-8756-B44CE3D01BF7}"/>
              </a:ext>
            </a:extLst>
          </p:cNvPr>
          <p:cNvSpPr/>
          <p:nvPr/>
        </p:nvSpPr>
        <p:spPr>
          <a:xfrm>
            <a:off x="6148413" y="743695"/>
            <a:ext cx="5723993" cy="61555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tabLst>
                <a:tab pos="3140075" algn="l"/>
              </a:tabLst>
            </a:pPr>
            <a:r>
              <a:rPr lang="en-GB" b="1" dirty="0" err="1">
                <a:latin typeface="Comic Sans MS" panose="030F0702030302020204" pitchFamily="66" charset="0"/>
              </a:rPr>
              <a:t>Meinungen</a:t>
            </a:r>
            <a:r>
              <a:rPr lang="en-GB" b="1" dirty="0">
                <a:latin typeface="Comic Sans MS" panose="030F0702030302020204" pitchFamily="66" charset="0"/>
              </a:rPr>
              <a:t> – opinions</a:t>
            </a:r>
          </a:p>
          <a:p>
            <a:pPr>
              <a:tabLst>
                <a:tab pos="3140075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88EA49D-E03C-48D1-80AB-77F72AFB4183}"/>
              </a:ext>
            </a:extLst>
          </p:cNvPr>
          <p:cNvSpPr/>
          <p:nvPr/>
        </p:nvSpPr>
        <p:spPr>
          <a:xfrm>
            <a:off x="6103786" y="820599"/>
            <a:ext cx="5716207" cy="23553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827404-36EB-4864-8EF8-2F89F8FE524F}"/>
              </a:ext>
            </a:extLst>
          </p:cNvPr>
          <p:cNvSpPr/>
          <p:nvPr/>
        </p:nvSpPr>
        <p:spPr>
          <a:xfrm>
            <a:off x="1305769" y="2512757"/>
            <a:ext cx="3471377" cy="1815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AC79E54-7972-4281-99FE-61CE09C30C50}"/>
              </a:ext>
            </a:extLst>
          </p:cNvPr>
          <p:cNvSpPr txBox="1"/>
          <p:nvPr/>
        </p:nvSpPr>
        <p:spPr>
          <a:xfrm>
            <a:off x="1305764" y="4328639"/>
            <a:ext cx="347137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255713" algn="l"/>
              </a:tabLst>
            </a:pPr>
            <a:r>
              <a:rPr lang="en-GB" b="1" dirty="0">
                <a:latin typeface="Comic Sans MS" panose="030F0702030302020204" pitchFamily="66" charset="0"/>
              </a:rPr>
              <a:t>QUESTION WORDS</a:t>
            </a:r>
          </a:p>
          <a:p>
            <a:pPr>
              <a:tabLst>
                <a:tab pos="17907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17907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Was?	</a:t>
            </a:r>
            <a:r>
              <a:rPr lang="en-GB" sz="1600" i="1" dirty="0">
                <a:latin typeface="Comic Sans MS" panose="030F0702030302020204" pitchFamily="66" charset="0"/>
              </a:rPr>
              <a:t>What?</a:t>
            </a:r>
          </a:p>
          <a:p>
            <a:pPr>
              <a:tabLst>
                <a:tab pos="17907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Wo?	</a:t>
            </a:r>
            <a:r>
              <a:rPr lang="en-GB" sz="1600" i="1" dirty="0">
                <a:latin typeface="Comic Sans MS" panose="030F0702030302020204" pitchFamily="66" charset="0"/>
              </a:rPr>
              <a:t>Where?</a:t>
            </a:r>
          </a:p>
          <a:p>
            <a:pPr>
              <a:tabLst>
                <a:tab pos="17907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Wer</a:t>
            </a:r>
            <a:r>
              <a:rPr lang="en-GB" sz="1600" dirty="0">
                <a:latin typeface="Comic Sans MS" panose="030F0702030302020204" pitchFamily="66" charset="0"/>
              </a:rPr>
              <a:t>?	</a:t>
            </a:r>
            <a:r>
              <a:rPr lang="en-GB" sz="1600" i="1" dirty="0">
                <a:latin typeface="Comic Sans MS" panose="030F0702030302020204" pitchFamily="66" charset="0"/>
              </a:rPr>
              <a:t>Who?</a:t>
            </a:r>
          </a:p>
          <a:p>
            <a:pPr>
              <a:tabLst>
                <a:tab pos="17907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Wie?	</a:t>
            </a:r>
            <a:r>
              <a:rPr lang="en-GB" sz="1600" i="1" dirty="0">
                <a:latin typeface="Comic Sans MS" panose="030F0702030302020204" pitchFamily="66" charset="0"/>
              </a:rPr>
              <a:t>How?</a:t>
            </a:r>
          </a:p>
          <a:p>
            <a:pPr>
              <a:tabLst>
                <a:tab pos="17907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Warum</a:t>
            </a:r>
            <a:r>
              <a:rPr lang="en-GB" sz="1600" dirty="0">
                <a:latin typeface="Comic Sans MS" panose="030F0702030302020204" pitchFamily="66" charset="0"/>
              </a:rPr>
              <a:t>?	</a:t>
            </a:r>
            <a:r>
              <a:rPr lang="en-GB" sz="1600" i="1" dirty="0">
                <a:latin typeface="Comic Sans MS" panose="030F0702030302020204" pitchFamily="66" charset="0"/>
              </a:rPr>
              <a:t>Why?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5EC01D3-1EA5-44AA-844B-FEDDB82DCD59}"/>
              </a:ext>
            </a:extLst>
          </p:cNvPr>
          <p:cNvSpPr/>
          <p:nvPr/>
        </p:nvSpPr>
        <p:spPr>
          <a:xfrm>
            <a:off x="1305769" y="4328857"/>
            <a:ext cx="3471377" cy="1815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690C7D-A4C8-4678-8EF0-185ED16200D0}"/>
              </a:ext>
            </a:extLst>
          </p:cNvPr>
          <p:cNvSpPr/>
          <p:nvPr/>
        </p:nvSpPr>
        <p:spPr>
          <a:xfrm>
            <a:off x="4925648" y="226901"/>
            <a:ext cx="2340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 err="1">
                <a:latin typeface="Comic Sans MS"/>
              </a:rPr>
              <a:t>Stimmt</a:t>
            </a:r>
            <a:r>
              <a:rPr lang="en-GB" b="1" dirty="0">
                <a:latin typeface="Comic Sans MS"/>
              </a:rPr>
              <a:t> 2 Module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C79269-91F9-F7BA-9EF5-F0A3E21557D0}"/>
              </a:ext>
            </a:extLst>
          </p:cNvPr>
          <p:cNvSpPr txBox="1"/>
          <p:nvPr/>
        </p:nvSpPr>
        <p:spPr>
          <a:xfrm>
            <a:off x="6420928" y="1360098"/>
            <a:ext cx="4238445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latin typeface="Comic Sans MS"/>
                <a:cs typeface="Arial"/>
              </a:rPr>
              <a:t>Wie </a:t>
            </a:r>
            <a:r>
              <a:rPr lang="en-US" sz="1400" b="1" dirty="0" err="1">
                <a:latin typeface="Comic Sans MS"/>
                <a:cs typeface="Arial"/>
              </a:rPr>
              <a:t>ist</a:t>
            </a:r>
            <a:r>
              <a:rPr lang="en-US" sz="1400" b="1" dirty="0">
                <a:latin typeface="Comic Sans MS"/>
                <a:cs typeface="Arial"/>
              </a:rPr>
              <a:t> das? </a:t>
            </a:r>
            <a:r>
              <a:rPr lang="en-US" sz="1400" b="1" i="1" dirty="0">
                <a:latin typeface="Comic Sans MS"/>
                <a:cs typeface="Arial"/>
              </a:rPr>
              <a:t>	What is it like?</a:t>
            </a:r>
          </a:p>
          <a:p>
            <a:r>
              <a:rPr lang="en-US" sz="1400" dirty="0" err="1">
                <a:latin typeface="Comic Sans MS"/>
                <a:cs typeface="Arial"/>
              </a:rPr>
              <a:t>süß</a:t>
            </a:r>
            <a:r>
              <a:rPr lang="en-US" sz="1400" i="1" dirty="0">
                <a:latin typeface="Comic Sans MS"/>
                <a:cs typeface="Arial"/>
              </a:rPr>
              <a:t> 	     sweet</a:t>
            </a:r>
          </a:p>
          <a:p>
            <a:r>
              <a:rPr lang="en-US" sz="1400" dirty="0" err="1">
                <a:latin typeface="Comic Sans MS"/>
                <a:cs typeface="Arial"/>
              </a:rPr>
              <a:t>sauer</a:t>
            </a:r>
            <a:r>
              <a:rPr lang="en-US" sz="1400" dirty="0">
                <a:latin typeface="Comic Sans MS"/>
                <a:cs typeface="Arial"/>
              </a:rPr>
              <a:t> </a:t>
            </a:r>
            <a:r>
              <a:rPr lang="en-US" sz="1400" i="1" dirty="0">
                <a:latin typeface="Comic Sans MS"/>
                <a:cs typeface="Arial"/>
              </a:rPr>
              <a:t>	    	sour</a:t>
            </a:r>
          </a:p>
          <a:p>
            <a:r>
              <a:rPr lang="en-US" sz="1400" dirty="0" err="1">
                <a:latin typeface="Comic Sans MS"/>
                <a:cs typeface="Arial"/>
              </a:rPr>
              <a:t>salzig</a:t>
            </a:r>
            <a:r>
              <a:rPr lang="en-US" sz="1400" i="1" dirty="0">
                <a:latin typeface="Comic Sans MS"/>
                <a:cs typeface="Arial"/>
              </a:rPr>
              <a:t> 	       	salty</a:t>
            </a:r>
          </a:p>
          <a:p>
            <a:r>
              <a:rPr lang="en-US" sz="1400" dirty="0" err="1">
                <a:latin typeface="Comic Sans MS"/>
                <a:cs typeface="Arial"/>
              </a:rPr>
              <a:t>scharf</a:t>
            </a:r>
            <a:r>
              <a:rPr lang="en-US" sz="1400" dirty="0">
                <a:latin typeface="Comic Sans MS"/>
                <a:cs typeface="Arial"/>
              </a:rPr>
              <a:t> </a:t>
            </a:r>
            <a:r>
              <a:rPr lang="en-US" sz="1400" i="1" dirty="0">
                <a:latin typeface="Comic Sans MS"/>
                <a:cs typeface="Arial"/>
              </a:rPr>
              <a:t>	        	spicy</a:t>
            </a:r>
          </a:p>
          <a:p>
            <a:r>
              <a:rPr lang="en-US" sz="1400" dirty="0" err="1">
                <a:latin typeface="Comic Sans MS"/>
                <a:cs typeface="Arial"/>
              </a:rPr>
              <a:t>vegetarisch</a:t>
            </a:r>
            <a:r>
              <a:rPr lang="en-US" sz="1400" dirty="0">
                <a:latin typeface="Comic Sans MS"/>
                <a:cs typeface="Arial"/>
              </a:rPr>
              <a:t> </a:t>
            </a:r>
            <a:r>
              <a:rPr lang="en-US" sz="1400" i="1" dirty="0">
                <a:latin typeface="Comic Sans MS"/>
                <a:cs typeface="Arial"/>
              </a:rPr>
              <a:t>	vegetarian</a:t>
            </a:r>
          </a:p>
          <a:p>
            <a:r>
              <a:rPr lang="en-US" sz="1400" dirty="0" err="1">
                <a:latin typeface="Comic Sans MS"/>
                <a:cs typeface="Arial"/>
              </a:rPr>
              <a:t>lecker</a:t>
            </a:r>
            <a:r>
              <a:rPr lang="en-US" sz="1400" dirty="0">
                <a:latin typeface="Comic Sans MS"/>
                <a:cs typeface="Arial"/>
              </a:rPr>
              <a:t> </a:t>
            </a:r>
            <a:r>
              <a:rPr lang="en-US" sz="1400" i="1" dirty="0">
                <a:latin typeface="Comic Sans MS"/>
                <a:cs typeface="Arial"/>
              </a:rPr>
              <a:t>	        	delicious</a:t>
            </a:r>
          </a:p>
          <a:p>
            <a:r>
              <a:rPr lang="en-US" sz="1400" dirty="0" err="1">
                <a:latin typeface="Comic Sans MS"/>
                <a:cs typeface="Arial"/>
              </a:rPr>
              <a:t>ekelhaft</a:t>
            </a:r>
            <a:r>
              <a:rPr lang="en-US" sz="1400" dirty="0">
                <a:latin typeface="Comic Sans MS"/>
                <a:cs typeface="Arial"/>
              </a:rPr>
              <a:t> </a:t>
            </a:r>
            <a:r>
              <a:rPr lang="en-US" sz="1400" i="1" dirty="0">
                <a:latin typeface="Comic Sans MS"/>
                <a:cs typeface="Arial"/>
              </a:rPr>
              <a:t>	        	disgusting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860D84-1F79-4013-82A5-86411A64140C}"/>
              </a:ext>
            </a:extLst>
          </p:cNvPr>
          <p:cNvSpPr txBox="1"/>
          <p:nvPr/>
        </p:nvSpPr>
        <p:spPr>
          <a:xfrm>
            <a:off x="5092977" y="3400347"/>
            <a:ext cx="68943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492500" algn="l"/>
              </a:tabLst>
            </a:pPr>
            <a:r>
              <a:rPr lang="en-GB" sz="1400" dirty="0">
                <a:latin typeface="Comic Sans MS"/>
                <a:cs typeface="Arial"/>
              </a:rPr>
              <a:t>Man muss … </a:t>
            </a:r>
            <a:r>
              <a:rPr lang="en-GB" sz="1400" i="1" dirty="0">
                <a:latin typeface="Comic Sans MS"/>
                <a:cs typeface="Arial"/>
              </a:rPr>
              <a:t>                                       One/You/People must …</a:t>
            </a:r>
          </a:p>
          <a:p>
            <a:pPr>
              <a:tabLst>
                <a:tab pos="3492500" algn="l"/>
              </a:tabLst>
            </a:pPr>
            <a:endParaRPr lang="en-US" sz="1400" i="1" dirty="0">
              <a:latin typeface="Comic Sans MS"/>
              <a:ea typeface="Calibri"/>
              <a:cs typeface="Calibri"/>
            </a:endParaRPr>
          </a:p>
          <a:p>
            <a:pPr>
              <a:tabLst>
                <a:tab pos="3492500" algn="l"/>
              </a:tabLst>
            </a:pPr>
            <a:r>
              <a:rPr lang="en-GB" sz="1400" dirty="0" err="1">
                <a:latin typeface="Comic Sans MS"/>
                <a:cs typeface="Arial"/>
              </a:rPr>
              <a:t>acht</a:t>
            </a:r>
            <a:r>
              <a:rPr lang="en-GB" sz="1400" dirty="0">
                <a:latin typeface="Comic Sans MS"/>
                <a:cs typeface="Arial"/>
              </a:rPr>
              <a:t> </a:t>
            </a:r>
            <a:r>
              <a:rPr lang="en-GB" sz="1400" dirty="0" err="1">
                <a:latin typeface="Comic Sans MS"/>
                <a:cs typeface="Arial"/>
              </a:rPr>
              <a:t>Stunden</a:t>
            </a:r>
            <a:r>
              <a:rPr lang="en-GB" sz="1400" dirty="0">
                <a:latin typeface="Comic Sans MS"/>
                <a:cs typeface="Arial"/>
              </a:rPr>
              <a:t> </a:t>
            </a:r>
            <a:r>
              <a:rPr lang="en-GB" sz="1400" dirty="0" err="1">
                <a:latin typeface="Comic Sans MS"/>
                <a:cs typeface="Arial"/>
              </a:rPr>
              <a:t>schlafen</a:t>
            </a:r>
            <a:r>
              <a:rPr lang="en-GB" sz="1400" i="1" dirty="0">
                <a:latin typeface="Comic Sans MS"/>
                <a:cs typeface="Arial"/>
              </a:rPr>
              <a:t>                       sleep for eight hours</a:t>
            </a:r>
            <a:endParaRPr lang="en-GB" sz="1400" dirty="0">
              <a:latin typeface="Comic Sans MS"/>
              <a:ea typeface="Calibri"/>
              <a:cs typeface="Calibri"/>
            </a:endParaRPr>
          </a:p>
          <a:p>
            <a:pPr>
              <a:tabLst>
                <a:tab pos="3492500" algn="l"/>
              </a:tabLst>
            </a:pPr>
            <a:r>
              <a:rPr lang="en-GB" sz="1400" dirty="0" err="1">
                <a:latin typeface="Comic Sans MS"/>
                <a:cs typeface="Arial"/>
              </a:rPr>
              <a:t>wenig</a:t>
            </a:r>
            <a:r>
              <a:rPr lang="en-GB" sz="1400" dirty="0">
                <a:latin typeface="Comic Sans MS"/>
                <a:cs typeface="Arial"/>
              </a:rPr>
              <a:t> Fett und Zucker </a:t>
            </a:r>
            <a:r>
              <a:rPr lang="en-GB" sz="1400" dirty="0" err="1">
                <a:latin typeface="Comic Sans MS"/>
                <a:cs typeface="Arial"/>
              </a:rPr>
              <a:t>essen</a:t>
            </a:r>
            <a:r>
              <a:rPr lang="en-GB" sz="1400" i="1" dirty="0">
                <a:latin typeface="Comic Sans MS"/>
                <a:cs typeface="Arial"/>
              </a:rPr>
              <a:t>             eat little fat and sugar</a:t>
            </a:r>
            <a:endParaRPr lang="en-GB" sz="1400" dirty="0">
              <a:latin typeface="Comic Sans MS"/>
              <a:ea typeface="Calibri"/>
              <a:cs typeface="Calibri"/>
            </a:endParaRPr>
          </a:p>
          <a:p>
            <a:pPr>
              <a:tabLst>
                <a:tab pos="3492500" algn="l"/>
              </a:tabLst>
            </a:pPr>
            <a:r>
              <a:rPr lang="en-GB" sz="1400" dirty="0" err="1">
                <a:latin typeface="Comic Sans MS"/>
                <a:cs typeface="Arial"/>
              </a:rPr>
              <a:t>viel</a:t>
            </a:r>
            <a:r>
              <a:rPr lang="en-GB" sz="1400" dirty="0">
                <a:latin typeface="Comic Sans MS"/>
                <a:cs typeface="Arial"/>
              </a:rPr>
              <a:t> </a:t>
            </a:r>
            <a:r>
              <a:rPr lang="en-GB" sz="1400" dirty="0" err="1">
                <a:latin typeface="Comic Sans MS"/>
                <a:cs typeface="Arial"/>
              </a:rPr>
              <a:t>Obst</a:t>
            </a:r>
            <a:r>
              <a:rPr lang="en-GB" sz="1400" dirty="0">
                <a:latin typeface="Comic Sans MS"/>
                <a:cs typeface="Arial"/>
              </a:rPr>
              <a:t> und </a:t>
            </a:r>
            <a:r>
              <a:rPr lang="en-GB" sz="1400" dirty="0" err="1">
                <a:latin typeface="Comic Sans MS"/>
                <a:cs typeface="Arial"/>
              </a:rPr>
              <a:t>Gemüse</a:t>
            </a:r>
            <a:r>
              <a:rPr lang="en-GB" sz="1400" dirty="0">
                <a:latin typeface="Comic Sans MS"/>
                <a:cs typeface="Arial"/>
              </a:rPr>
              <a:t> </a:t>
            </a:r>
            <a:r>
              <a:rPr lang="en-GB" sz="1400" dirty="0" err="1">
                <a:latin typeface="Comic Sans MS"/>
                <a:cs typeface="Arial"/>
              </a:rPr>
              <a:t>essen</a:t>
            </a:r>
            <a:r>
              <a:rPr lang="en-GB" sz="1400" i="1" dirty="0">
                <a:latin typeface="Comic Sans MS"/>
                <a:cs typeface="Arial"/>
              </a:rPr>
              <a:t>              eat lots of fruit and vegetables</a:t>
            </a:r>
            <a:endParaRPr lang="en-GB" sz="1400" dirty="0">
              <a:latin typeface="Comic Sans MS"/>
              <a:ea typeface="Calibri"/>
              <a:cs typeface="Calibri"/>
            </a:endParaRPr>
          </a:p>
          <a:p>
            <a:pPr>
              <a:tabLst>
                <a:tab pos="3492500" algn="l"/>
              </a:tabLst>
            </a:pPr>
            <a:r>
              <a:rPr lang="en-GB" sz="1400" dirty="0" err="1">
                <a:latin typeface="Comic Sans MS"/>
                <a:cs typeface="Arial"/>
              </a:rPr>
              <a:t>mehr</a:t>
            </a:r>
            <a:r>
              <a:rPr lang="en-GB" sz="1400" dirty="0">
                <a:latin typeface="Comic Sans MS"/>
                <a:cs typeface="Arial"/>
              </a:rPr>
              <a:t> Wasser </a:t>
            </a:r>
            <a:r>
              <a:rPr lang="en-GB" sz="1400" dirty="0" err="1">
                <a:latin typeface="Comic Sans MS"/>
                <a:cs typeface="Arial"/>
              </a:rPr>
              <a:t>trinken</a:t>
            </a:r>
            <a:r>
              <a:rPr lang="en-GB" sz="1400" dirty="0">
                <a:latin typeface="Comic Sans MS"/>
                <a:cs typeface="Arial"/>
              </a:rPr>
              <a:t> </a:t>
            </a:r>
            <a:r>
              <a:rPr lang="en-GB" sz="1400" i="1" dirty="0">
                <a:latin typeface="Comic Sans MS"/>
                <a:cs typeface="Arial"/>
              </a:rPr>
              <a:t>                       drink more water</a:t>
            </a:r>
            <a:endParaRPr lang="en-GB" sz="1400" dirty="0">
              <a:latin typeface="Comic Sans MS"/>
              <a:ea typeface="Calibri"/>
              <a:cs typeface="Calibri"/>
            </a:endParaRPr>
          </a:p>
          <a:p>
            <a:pPr>
              <a:tabLst>
                <a:tab pos="3492500" algn="l"/>
              </a:tabLst>
            </a:pPr>
            <a:r>
              <a:rPr lang="en-GB" sz="1400" dirty="0" err="1">
                <a:latin typeface="Comic Sans MS"/>
                <a:cs typeface="Arial"/>
              </a:rPr>
              <a:t>früh</a:t>
            </a:r>
            <a:r>
              <a:rPr lang="en-GB" sz="1400" dirty="0">
                <a:latin typeface="Comic Sans MS"/>
                <a:cs typeface="Arial"/>
              </a:rPr>
              <a:t> ins Bett </a:t>
            </a:r>
            <a:r>
              <a:rPr lang="en-GB" sz="1400" dirty="0" err="1">
                <a:latin typeface="Comic Sans MS"/>
                <a:cs typeface="Arial"/>
              </a:rPr>
              <a:t>gehen</a:t>
            </a:r>
            <a:r>
              <a:rPr lang="en-GB" sz="1400" dirty="0">
                <a:latin typeface="Comic Sans MS"/>
                <a:cs typeface="Arial"/>
              </a:rPr>
              <a:t> </a:t>
            </a:r>
            <a:r>
              <a:rPr lang="en-GB" sz="1400" i="1" dirty="0">
                <a:latin typeface="Comic Sans MS"/>
                <a:cs typeface="Arial"/>
              </a:rPr>
              <a:t>                         go to bed early</a:t>
            </a:r>
            <a:endParaRPr lang="en-GB" sz="1400" dirty="0">
              <a:latin typeface="Comic Sans MS"/>
              <a:ea typeface="Calibri"/>
              <a:cs typeface="Calibri"/>
            </a:endParaRPr>
          </a:p>
          <a:p>
            <a:pPr>
              <a:tabLst>
                <a:tab pos="3492500" algn="l"/>
              </a:tabLst>
            </a:pPr>
            <a:r>
              <a:rPr lang="en-GB" sz="1400" dirty="0" err="1">
                <a:latin typeface="Comic Sans MS"/>
                <a:cs typeface="Arial"/>
              </a:rPr>
              <a:t>drei</a:t>
            </a:r>
            <a:r>
              <a:rPr lang="en-GB" sz="1400" dirty="0">
                <a:latin typeface="Comic Sans MS"/>
                <a:cs typeface="Arial"/>
              </a:rPr>
              <a:t> </a:t>
            </a:r>
            <a:r>
              <a:rPr lang="en-GB" sz="1400" dirty="0" err="1">
                <a:latin typeface="Comic Sans MS"/>
                <a:cs typeface="Arial"/>
              </a:rPr>
              <a:t>Stunden</a:t>
            </a:r>
            <a:r>
              <a:rPr lang="en-GB" sz="1400" dirty="0">
                <a:latin typeface="Comic Sans MS"/>
                <a:cs typeface="Arial"/>
              </a:rPr>
              <a:t> </a:t>
            </a:r>
            <a:r>
              <a:rPr lang="en-GB" sz="1400" dirty="0" err="1">
                <a:latin typeface="Comic Sans MS"/>
                <a:cs typeface="Arial"/>
              </a:rPr>
              <a:t>trainieren</a:t>
            </a:r>
            <a:r>
              <a:rPr lang="en-GB" sz="1400" dirty="0">
                <a:latin typeface="Comic Sans MS"/>
                <a:cs typeface="Arial"/>
              </a:rPr>
              <a:t> </a:t>
            </a:r>
            <a:r>
              <a:rPr lang="en-GB" sz="1400" i="1" dirty="0">
                <a:latin typeface="Comic Sans MS"/>
                <a:cs typeface="Arial"/>
              </a:rPr>
              <a:t>                   exercise for three hours</a:t>
            </a:r>
            <a:endParaRPr lang="en-GB" sz="1400" dirty="0">
              <a:latin typeface="Comic Sans MS"/>
              <a:ea typeface="Calibri"/>
              <a:cs typeface="Calibri"/>
            </a:endParaRPr>
          </a:p>
          <a:p>
            <a:pPr>
              <a:tabLst>
                <a:tab pos="3492500" algn="l"/>
              </a:tabLst>
            </a:pPr>
            <a:r>
              <a:rPr lang="en-GB" sz="1400" dirty="0" err="1">
                <a:latin typeface="Comic Sans MS"/>
                <a:cs typeface="Arial"/>
              </a:rPr>
              <a:t>zweimal</a:t>
            </a:r>
            <a:r>
              <a:rPr lang="en-GB" sz="1400" dirty="0">
                <a:latin typeface="Comic Sans MS"/>
                <a:cs typeface="Arial"/>
              </a:rPr>
              <a:t> pro </a:t>
            </a:r>
            <a:r>
              <a:rPr lang="en-GB" sz="1400" dirty="0" err="1">
                <a:latin typeface="Comic Sans MS"/>
                <a:cs typeface="Arial"/>
              </a:rPr>
              <a:t>Woche</a:t>
            </a:r>
            <a:r>
              <a:rPr lang="en-GB" sz="1400" dirty="0">
                <a:latin typeface="Comic Sans MS"/>
                <a:cs typeface="Arial"/>
              </a:rPr>
              <a:t> </a:t>
            </a:r>
            <a:r>
              <a:rPr lang="en-GB" sz="1400" dirty="0" err="1">
                <a:latin typeface="Comic Sans MS"/>
                <a:cs typeface="Arial"/>
              </a:rPr>
              <a:t>joggen</a:t>
            </a:r>
            <a:r>
              <a:rPr lang="en-GB" sz="1400" i="1" dirty="0">
                <a:latin typeface="Comic Sans MS"/>
                <a:cs typeface="Arial"/>
              </a:rPr>
              <a:t>               jog twice a week</a:t>
            </a:r>
            <a:endParaRPr lang="en-GB" sz="1400" dirty="0">
              <a:latin typeface="Comic Sans MS"/>
              <a:ea typeface="Calibri"/>
              <a:cs typeface="Calibri"/>
            </a:endParaRPr>
          </a:p>
          <a:p>
            <a:pPr algn="ctr">
              <a:tabLst>
                <a:tab pos="3492500" algn="l"/>
              </a:tabLst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26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9cd580e-1984-426a-8418-8e1674c233db">
      <UserInfo>
        <DisplayName/>
        <AccountId xsi:nil="true"/>
        <AccountType/>
      </UserInfo>
    </SharedWithUsers>
    <MediaLengthInSeconds xmlns="89ab1a97-1e4e-4ffa-95fd-a921414e71b2" xsi:nil="true"/>
    <TaxCatchAll xmlns="5917f411-29c8-4a16-9a50-ad205983bc74" xsi:nil="true"/>
    <lcf76f155ced4ddcb4097134ff3c332f xmlns="8be9fc01-9682-4ad5-b968-34160636d9e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798E1A6BBDC44B9477511434B84FEB" ma:contentTypeVersion="51" ma:contentTypeDescription="Create a new document." ma:contentTypeScope="" ma:versionID="a5cd8950a567be2474ead89710f2462a">
  <xsd:schema xmlns:xsd="http://www.w3.org/2001/XMLSchema" xmlns:xs="http://www.w3.org/2001/XMLSchema" xmlns:p="http://schemas.microsoft.com/office/2006/metadata/properties" xmlns:ns2="89ab1a97-1e4e-4ffa-95fd-a921414e71b2" xmlns:ns3="49cd580e-1984-426a-8418-8e1674c233db" xmlns:ns4="8be9fc01-9682-4ad5-b968-34160636d9ea" xmlns:ns5="5917f411-29c8-4a16-9a50-ad205983bc74" targetNamespace="http://schemas.microsoft.com/office/2006/metadata/properties" ma:root="true" ma:fieldsID="aa8c69bbbe4248b719fe23ade494fe1a" ns2:_="" ns3:_="" ns4:_="" ns5:_="">
    <xsd:import namespace="89ab1a97-1e4e-4ffa-95fd-a921414e71b2"/>
    <xsd:import namespace="49cd580e-1984-426a-8418-8e1674c233db"/>
    <xsd:import namespace="8be9fc01-9682-4ad5-b968-34160636d9ea"/>
    <xsd:import namespace="5917f411-29c8-4a16-9a50-ad205983bc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4:lcf76f155ced4ddcb4097134ff3c332f" minOccurs="0"/>
                <xsd:element ref="ns5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ab1a97-1e4e-4ffa-95fd-a921414e71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cd580e-1984-426a-8418-8e1674c233d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e9fc01-9682-4ad5-b968-34160636d9ea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29a7dc92-d6f2-493c-be37-e46e8243116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17f411-29c8-4a16-9a50-ad205983bc74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998b214a-5f54-4621-b8c8-9a7a6a4308ae}" ma:internalName="TaxCatchAll" ma:showField="CatchAllData" ma:web="5917f411-29c8-4a16-9a50-ad205983bc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9F0382-4BCA-4A4C-8A99-ED9A95767DF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B02B54-911F-46CD-AA68-352EF216F7C6}">
  <ds:schemaRefs>
    <ds:schemaRef ds:uri="http://purl.org/dc/dcmitype/"/>
    <ds:schemaRef ds:uri="http://schemas.openxmlformats.org/package/2006/metadata/core-properties"/>
    <ds:schemaRef ds:uri="49cd580e-1984-426a-8418-8e1674c233db"/>
    <ds:schemaRef ds:uri="http://purl.org/dc/terms/"/>
    <ds:schemaRef ds:uri="http://schemas.microsoft.com/office/2006/documentManagement/types"/>
    <ds:schemaRef ds:uri="http://schemas.microsoft.com/office/infopath/2007/PartnerControls"/>
    <ds:schemaRef ds:uri="5917f411-29c8-4a16-9a50-ad205983bc74"/>
    <ds:schemaRef ds:uri="http://purl.org/dc/elements/1.1/"/>
    <ds:schemaRef ds:uri="89ab1a97-1e4e-4ffa-95fd-a921414e71b2"/>
    <ds:schemaRef ds:uri="8be9fc01-9682-4ad5-b968-34160636d9ea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19C5DA-8F4A-4C2C-B555-6A2CDFEE7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ab1a97-1e4e-4ffa-95fd-a921414e71b2"/>
    <ds:schemaRef ds:uri="49cd580e-1984-426a-8418-8e1674c233db"/>
    <ds:schemaRef ds:uri="8be9fc01-9682-4ad5-b968-34160636d9ea"/>
    <ds:schemaRef ds:uri="5917f411-29c8-4a16-9a50-ad205983bc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545</Words>
  <Application>Microsoft Office PowerPoint</Application>
  <PresentationFormat>Widescreen</PresentationFormat>
  <Paragraphs>97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188</cp:revision>
  <dcterms:created xsi:type="dcterms:W3CDTF">2020-11-16T12:54:35Z</dcterms:created>
  <dcterms:modified xsi:type="dcterms:W3CDTF">2025-05-16T06:42:12Z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0x01010075798E1A6BBDC44B9477511434B84FEB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  <property fmtid="{D5CDD505-2E9C-101B-9397-08002B2CF9AE}" pid="10" name="GUID">
    <vt:lpwstr>8deef604-fe6a-4d4f-b197-3f25217a8d26</vt:lpwstr>
  </property>
  <property fmtid="{D5CDD505-2E9C-101B-9397-08002B2CF9AE}" pid="11" name="lcf76f155ced4ddcb4097134ff3c332f">
    <vt:lpwstr/>
  </property>
  <property fmtid="{D5CDD505-2E9C-101B-9397-08002B2CF9AE}" pid="12" name="TaxCatchAll">
    <vt:lpwstr/>
  </property>
  <property fmtid="{D5CDD505-2E9C-101B-9397-08002B2CF9AE}" pid="13" name="Order">
    <vt:r8>834000</vt:r8>
  </property>
</Properties>
</file>