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MODULE 2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1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LES LOISIRS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558800"/>
            <a:ext cx="414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SPORTS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…		    I do/go…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du footing		jogging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du </a:t>
            </a:r>
            <a:r>
              <a:rPr lang="en-GB" sz="1400" dirty="0" err="1">
                <a:latin typeface="Comic Sans MS" panose="030F0702030302020204" pitchFamily="66" charset="0"/>
              </a:rPr>
              <a:t>patinage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>
                <a:latin typeface="Comic Sans MS" panose="030F0702030302020204" pitchFamily="66" charset="0"/>
              </a:rPr>
              <a:t>iceskating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             du roller		roller skating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du </a:t>
            </a:r>
            <a:r>
              <a:rPr lang="en-GB" sz="1400" dirty="0" err="1">
                <a:latin typeface="Comic Sans MS" panose="030F0702030302020204" pitchFamily="66" charset="0"/>
              </a:rPr>
              <a:t>vélo</a:t>
            </a:r>
            <a:r>
              <a:rPr lang="en-GB" sz="1400" dirty="0">
                <a:latin typeface="Comic Sans MS" panose="030F0702030302020204" pitchFamily="66" charset="0"/>
              </a:rPr>
              <a:t>		cycling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</a:t>
            </a:r>
            <a:r>
              <a:rPr lang="en-GB" sz="1400" dirty="0" err="1">
                <a:latin typeface="Comic Sans MS" panose="030F0702030302020204" pitchFamily="66" charset="0"/>
              </a:rPr>
              <a:t>musculation</a:t>
            </a:r>
            <a:r>
              <a:rPr lang="en-GB" sz="1400" dirty="0">
                <a:latin typeface="Comic Sans MS" panose="030F0702030302020204" pitchFamily="66" charset="0"/>
              </a:rPr>
              <a:t>	weight-lifting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natation		swimming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</a:t>
            </a:r>
            <a:r>
              <a:rPr lang="en-GB" sz="1400" dirty="0" err="1">
                <a:latin typeface="Comic Sans MS" panose="030F0702030302020204" pitchFamily="66" charset="0"/>
              </a:rPr>
              <a:t>planche</a:t>
            </a:r>
            <a:r>
              <a:rPr lang="en-GB" sz="1400" dirty="0">
                <a:latin typeface="Comic Sans MS" panose="030F0702030302020204" pitchFamily="66" charset="0"/>
              </a:rPr>
              <a:t> à voile	wind-surfing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voile		sailing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</a:t>
            </a:r>
            <a:r>
              <a:rPr lang="en-GB" sz="1400" dirty="0" err="1">
                <a:latin typeface="Comic Sans MS" panose="030F0702030302020204" pitchFamily="66" charset="0"/>
              </a:rPr>
              <a:t>l’escalade</a:t>
            </a:r>
            <a:r>
              <a:rPr lang="en-GB" sz="1400" dirty="0">
                <a:latin typeface="Comic Sans MS" panose="030F0702030302020204" pitchFamily="66" charset="0"/>
              </a:rPr>
              <a:t>		climbing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</a:t>
            </a:r>
            <a:r>
              <a:rPr lang="en-GB" sz="1400" dirty="0" err="1">
                <a:latin typeface="Comic Sans MS" panose="030F0702030302020204" pitchFamily="66" charset="0"/>
              </a:rPr>
              <a:t>l’equitation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horesriding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             des </a:t>
            </a:r>
            <a:r>
              <a:rPr lang="en-GB" sz="1400" dirty="0" err="1">
                <a:latin typeface="Comic Sans MS" panose="030F0702030302020204" pitchFamily="66" charset="0"/>
              </a:rPr>
              <a:t>randonnées</a:t>
            </a:r>
            <a:r>
              <a:rPr lang="en-GB" sz="1400" dirty="0">
                <a:latin typeface="Comic Sans MS" panose="030F0702030302020204" pitchFamily="66" charset="0"/>
              </a:rPr>
              <a:t>	walking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</a:t>
            </a:r>
            <a:r>
              <a:rPr lang="en-GB" sz="1400" dirty="0" err="1">
                <a:latin typeface="Comic Sans MS" panose="030F0702030302020204" pitchFamily="66" charset="0"/>
              </a:rPr>
              <a:t>l’escrime</a:t>
            </a:r>
            <a:r>
              <a:rPr lang="en-GB" sz="1400" dirty="0">
                <a:latin typeface="Comic Sans MS" panose="030F0702030302020204" pitchFamily="66" charset="0"/>
              </a:rPr>
              <a:t>		fencing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533400"/>
            <a:ext cx="4152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MUSIQUE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joue</a:t>
            </a:r>
            <a:r>
              <a:rPr lang="en-GB" sz="1400" dirty="0">
                <a:latin typeface="Comic Sans MS" panose="030F0702030302020204" pitchFamily="66" charset="0"/>
              </a:rPr>
              <a:t>…			I play…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</a:t>
            </a:r>
            <a:r>
              <a:rPr lang="en-GB" sz="1400" dirty="0" err="1">
                <a:latin typeface="Comic Sans MS" panose="030F0702030302020204" pitchFamily="66" charset="0"/>
              </a:rPr>
              <a:t>batterie</a:t>
            </a:r>
            <a:r>
              <a:rPr lang="en-GB" sz="1400" dirty="0">
                <a:latin typeface="Comic Sans MS" panose="030F0702030302020204" pitchFamily="66" charset="0"/>
              </a:rPr>
              <a:t>		         drums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</a:t>
            </a:r>
            <a:r>
              <a:rPr lang="en-GB" sz="1400" dirty="0" err="1">
                <a:latin typeface="Comic Sans MS" panose="030F0702030302020204" pitchFamily="66" charset="0"/>
              </a:rPr>
              <a:t>clarinette</a:t>
            </a:r>
            <a:r>
              <a:rPr lang="en-GB" sz="1400" dirty="0">
                <a:latin typeface="Comic Sans MS" panose="030F0702030302020204" pitchFamily="66" charset="0"/>
              </a:rPr>
              <a:t>	         clarinet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de la </a:t>
            </a:r>
            <a:r>
              <a:rPr lang="en-GB" sz="1400" dirty="0" err="1">
                <a:latin typeface="Comic Sans MS" panose="030F0702030302020204" pitchFamily="66" charset="0"/>
              </a:rPr>
              <a:t>trompette</a:t>
            </a:r>
            <a:r>
              <a:rPr lang="en-GB" sz="1400" dirty="0">
                <a:latin typeface="Comic Sans MS" panose="030F0702030302020204" pitchFamily="66" charset="0"/>
              </a:rPr>
              <a:t>	         trumpet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" y="3887292"/>
            <a:ext cx="5118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TECHNOLOGIE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…			I do…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des quiz		        quizzes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des </a:t>
            </a:r>
            <a:r>
              <a:rPr lang="en-GB" sz="1400" dirty="0" err="1">
                <a:latin typeface="Comic Sans MS" panose="030F0702030302020204" pitchFamily="66" charset="0"/>
              </a:rPr>
              <a:t>recherches</a:t>
            </a:r>
            <a:r>
              <a:rPr lang="en-GB" sz="1400" dirty="0">
                <a:latin typeface="Comic Sans MS" panose="030F0702030302020204" pitchFamily="66" charset="0"/>
              </a:rPr>
              <a:t>	         research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des </a:t>
            </a:r>
            <a:r>
              <a:rPr lang="en-GB" sz="1400" dirty="0" err="1">
                <a:latin typeface="Comic Sans MS" panose="030F0702030302020204" pitchFamily="66" charset="0"/>
              </a:rPr>
              <a:t>achats</a:t>
            </a:r>
            <a:r>
              <a:rPr lang="en-GB" sz="1400" dirty="0">
                <a:latin typeface="Comic Sans MS" panose="030F0702030302020204" pitchFamily="66" charset="0"/>
              </a:rPr>
              <a:t>		         shopping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vais</a:t>
            </a:r>
            <a:r>
              <a:rPr lang="en-GB" sz="1400" dirty="0">
                <a:latin typeface="Comic Sans MS" panose="030F0702030302020204" pitchFamily="66" charset="0"/>
              </a:rPr>
              <a:t> sur </a:t>
            </a:r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sites </a:t>
            </a:r>
            <a:r>
              <a:rPr lang="en-GB" sz="1400" dirty="0" err="1">
                <a:latin typeface="Comic Sans MS" panose="030F0702030302020204" pitchFamily="66" charset="0"/>
              </a:rPr>
              <a:t>préférés</a:t>
            </a:r>
            <a:r>
              <a:rPr lang="en-GB" sz="1400" dirty="0">
                <a:latin typeface="Comic Sans MS" panose="030F0702030302020204" pitchFamily="66" charset="0"/>
              </a:rPr>
              <a:t>	I go on my favourite sites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     des blogs/des forums            blogs/forums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J’envoie</a:t>
            </a:r>
            <a:r>
              <a:rPr lang="en-GB" sz="1400" dirty="0">
                <a:latin typeface="Comic Sans MS" panose="030F0702030302020204" pitchFamily="66" charset="0"/>
              </a:rPr>
              <a:t> des emails		I send emails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joue</a:t>
            </a:r>
            <a:r>
              <a:rPr lang="en-GB" sz="1400" dirty="0">
                <a:latin typeface="Comic Sans MS" panose="030F0702030302020204" pitchFamily="66" charset="0"/>
              </a:rPr>
              <a:t> à des </a:t>
            </a:r>
            <a:r>
              <a:rPr lang="en-GB" sz="1400" dirty="0" err="1">
                <a:latin typeface="Comic Sans MS" panose="030F0702030302020204" pitchFamily="66" charset="0"/>
              </a:rPr>
              <a:t>jeux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ligne</a:t>
            </a:r>
            <a:r>
              <a:rPr lang="en-GB" sz="1400" dirty="0">
                <a:latin typeface="Comic Sans MS" panose="030F0702030302020204" pitchFamily="66" charset="0"/>
              </a:rPr>
              <a:t>	I play games online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3799" y="3887292"/>
            <a:ext cx="52990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FILMS/LA TELE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films de gangsters/</a:t>
            </a:r>
            <a:r>
              <a:rPr lang="en-GB" sz="1400" dirty="0" err="1">
                <a:latin typeface="Comic Sans MS" panose="030F0702030302020204" pitchFamily="66" charset="0"/>
              </a:rPr>
              <a:t>d’action</a:t>
            </a:r>
            <a:r>
              <a:rPr lang="en-GB" sz="1400" dirty="0">
                <a:latin typeface="Comic Sans MS" panose="030F0702030302020204" pitchFamily="66" charset="0"/>
              </a:rPr>
              <a:t>	      gangster/action films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films </a:t>
            </a:r>
            <a:r>
              <a:rPr lang="en-GB" sz="1400" dirty="0" err="1">
                <a:latin typeface="Comic Sans MS" panose="030F0702030302020204" pitchFamily="66" charset="0"/>
              </a:rPr>
              <a:t>d’aventure</a:t>
            </a:r>
            <a:r>
              <a:rPr lang="en-GB" sz="1400" dirty="0">
                <a:latin typeface="Comic Sans MS" panose="030F0702030302020204" pitchFamily="66" charset="0"/>
              </a:rPr>
              <a:t> / </a:t>
            </a:r>
            <a:r>
              <a:rPr lang="en-GB" sz="1400" dirty="0" err="1">
                <a:latin typeface="Comic Sans MS" panose="030F0702030302020204" pitchFamily="66" charset="0"/>
              </a:rPr>
              <a:t>d’horreur</a:t>
            </a:r>
            <a:r>
              <a:rPr lang="en-GB" sz="1400" dirty="0">
                <a:latin typeface="Comic Sans MS" panose="030F0702030302020204" pitchFamily="66" charset="0"/>
              </a:rPr>
              <a:t>	      adventure/horror films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films </a:t>
            </a:r>
            <a:r>
              <a:rPr lang="en-GB" sz="1400" dirty="0" err="1">
                <a:latin typeface="Comic Sans MS" panose="030F0702030302020204" pitchFamily="66" charset="0"/>
              </a:rPr>
              <a:t>d’arts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martiaux</a:t>
            </a:r>
            <a:r>
              <a:rPr lang="en-GB" sz="1400" dirty="0">
                <a:latin typeface="Comic Sans MS" panose="030F0702030302020204" pitchFamily="66" charset="0"/>
              </a:rPr>
              <a:t>	      martial arts films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films de science-fiction	      sci-fi films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documentaires</a:t>
            </a:r>
            <a:r>
              <a:rPr lang="en-GB" sz="1400" dirty="0">
                <a:latin typeface="Comic Sans MS" panose="030F0702030302020204" pitchFamily="66" charset="0"/>
              </a:rPr>
              <a:t>		      </a:t>
            </a:r>
            <a:r>
              <a:rPr lang="en-GB" sz="1400" dirty="0" err="1">
                <a:latin typeface="Comic Sans MS" panose="030F0702030302020204" pitchFamily="66" charset="0"/>
              </a:rPr>
              <a:t>documenataries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jeux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télévisés</a:t>
            </a:r>
            <a:r>
              <a:rPr lang="en-GB" sz="1400" dirty="0">
                <a:latin typeface="Comic Sans MS" panose="030F0702030302020204" pitchFamily="66" charset="0"/>
              </a:rPr>
              <a:t>		      game shows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actualités</a:t>
            </a:r>
            <a:r>
              <a:rPr lang="en-GB" sz="1400" dirty="0">
                <a:latin typeface="Comic Sans MS" panose="030F0702030302020204" pitchFamily="66" charset="0"/>
              </a:rPr>
              <a:t>		      the news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émissions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musique</a:t>
            </a:r>
            <a:r>
              <a:rPr lang="en-GB" sz="1400" dirty="0">
                <a:latin typeface="Comic Sans MS" panose="030F0702030302020204" pitchFamily="66" charset="0"/>
              </a:rPr>
              <a:t>/	      music/sport/reality </a:t>
            </a:r>
            <a:r>
              <a:rPr lang="en-GB" sz="1400" dirty="0" err="1">
                <a:latin typeface="Comic Sans MS" panose="030F0702030302020204" pitchFamily="66" charset="0"/>
              </a:rPr>
              <a:t>tv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De sport/de </a:t>
            </a:r>
            <a:r>
              <a:rPr lang="en-GB" sz="1400" dirty="0" err="1">
                <a:latin typeface="Comic Sans MS" panose="030F0702030302020204" pitchFamily="66" charset="0"/>
              </a:rPr>
              <a:t>télé-réalité</a:t>
            </a:r>
            <a:r>
              <a:rPr lang="en-GB" sz="1400" dirty="0">
                <a:latin typeface="Comic Sans MS" panose="030F0702030302020204" pitchFamily="66" charset="0"/>
              </a:rPr>
              <a:t>	      programmes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807201" y="2161242"/>
            <a:ext cx="50514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LECTURE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lis</a:t>
            </a:r>
            <a:r>
              <a:rPr lang="en-GB" sz="1400" dirty="0">
                <a:latin typeface="Comic Sans MS" panose="030F0702030302020204" pitchFamily="66" charset="0"/>
              </a:rPr>
              <a:t>….			I read…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histoires</a:t>
            </a:r>
            <a:r>
              <a:rPr lang="en-GB" sz="1400" dirty="0">
                <a:latin typeface="Comic Sans MS" panose="030F0702030302020204" pitchFamily="66" charset="0"/>
              </a:rPr>
              <a:t>		stories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romans		novels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lecture			reading</a:t>
            </a: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latin typeface="Comic Sans MS" panose="030F0702030302020204" pitchFamily="66" charset="0"/>
              </a:rPr>
              <a:t>Parler</a:t>
            </a:r>
            <a:r>
              <a:rPr lang="en-GB" sz="1400" b="1" dirty="0">
                <a:latin typeface="Comic Sans MS" panose="030F0702030302020204" pitchFamily="66" charset="0"/>
              </a:rPr>
              <a:t> des </a:t>
            </a:r>
            <a:r>
              <a:rPr lang="en-GB" sz="1400" b="1" dirty="0" err="1">
                <a:latin typeface="Comic Sans MS" panose="030F0702030302020204" pitchFamily="66" charset="0"/>
              </a:rPr>
              <a:t>activités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sportifs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joue</a:t>
            </a:r>
            <a:r>
              <a:rPr lang="en-GB" sz="1400" dirty="0">
                <a:latin typeface="Comic Sans MS" panose="030F0702030302020204" pitchFamily="66" charset="0"/>
              </a:rPr>
              <a:t> au foot	 I have played football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depuis</a:t>
            </a:r>
            <a:r>
              <a:rPr lang="en-GB" sz="1400" dirty="0">
                <a:latin typeface="Comic Sans MS" panose="030F0702030302020204" pitchFamily="66" charset="0"/>
              </a:rPr>
              <a:t> 4 </a:t>
            </a:r>
            <a:r>
              <a:rPr lang="en-GB" sz="1400" dirty="0" err="1">
                <a:latin typeface="Comic Sans MS" panose="030F0702030302020204" pitchFamily="66" charset="0"/>
              </a:rPr>
              <a:t>ans</a:t>
            </a:r>
            <a:r>
              <a:rPr lang="en-GB" sz="1400" dirty="0">
                <a:latin typeface="Comic Sans MS" panose="030F0702030302020204" pitchFamily="66" charset="0"/>
              </a:rPr>
              <a:t>	 </a:t>
            </a:r>
            <a:r>
              <a:rPr lang="en-GB" sz="1400" b="1" dirty="0">
                <a:latin typeface="Comic Sans MS" panose="030F0702030302020204" pitchFamily="66" charset="0"/>
              </a:rPr>
              <a:t>for</a:t>
            </a:r>
            <a:r>
              <a:rPr lang="en-GB" sz="1400" dirty="0">
                <a:latin typeface="Comic Sans MS" panose="030F0702030302020204" pitchFamily="66" charset="0"/>
              </a:rPr>
              <a:t> 4 years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 bon pour…	 It’s good for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corps 		 the body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Coeur		the heart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mental		the mind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concentration	concentration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Le foot </a:t>
            </a:r>
            <a:r>
              <a:rPr lang="en-GB" sz="1400" dirty="0" err="1">
                <a:latin typeface="Comic Sans MS" panose="030F0702030302020204" pitchFamily="66" charset="0"/>
              </a:rPr>
              <a:t>demande</a:t>
            </a:r>
            <a:r>
              <a:rPr lang="en-GB" sz="1400" dirty="0">
                <a:latin typeface="Comic Sans MS" panose="030F0702030302020204" pitchFamily="66" charset="0"/>
              </a:rPr>
              <a:t>…	Football demands…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excellente</a:t>
            </a:r>
            <a:r>
              <a:rPr lang="en-GB" sz="1400" dirty="0">
                <a:latin typeface="Comic Sans MS" panose="030F0702030302020204" pitchFamily="66" charset="0"/>
              </a:rPr>
              <a:t> 	excellent physical 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forme</a:t>
            </a:r>
            <a:r>
              <a:rPr lang="en-GB" sz="1400" dirty="0">
                <a:latin typeface="Comic Sans MS" panose="030F0702030302020204" pitchFamily="66" charset="0"/>
              </a:rPr>
              <a:t> physique	condition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coordination	coordination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</a:t>
            </a:r>
            <a:r>
              <a:rPr lang="en-GB" sz="1400" dirty="0" err="1">
                <a:latin typeface="Comic Sans MS" panose="030F0702030302020204" pitchFamily="66" charset="0"/>
              </a:rPr>
              <a:t>l’endurance</a:t>
            </a:r>
            <a:r>
              <a:rPr lang="en-GB" sz="1400" dirty="0">
                <a:latin typeface="Comic Sans MS" panose="030F0702030302020204" pitchFamily="66" charset="0"/>
              </a:rPr>
              <a:t>	endurance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</a:t>
            </a:r>
            <a:r>
              <a:rPr lang="en-GB" sz="1400" dirty="0" err="1">
                <a:latin typeface="Comic Sans MS" panose="030F0702030302020204" pitchFamily="66" charset="0"/>
              </a:rPr>
              <a:t>bons</a:t>
            </a:r>
            <a:r>
              <a:rPr lang="en-GB" sz="1400" dirty="0">
                <a:latin typeface="Comic Sans MS" panose="030F0702030302020204" pitchFamily="66" charset="0"/>
              </a:rPr>
              <a:t> reflexes	good reflexes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Ca </a:t>
            </a:r>
            <a:r>
              <a:rPr lang="en-GB" sz="1400" dirty="0" err="1">
                <a:latin typeface="Comic Sans MS" panose="030F0702030302020204" pitchFamily="66" charset="0"/>
              </a:rPr>
              <a:t>m’aide</a:t>
            </a:r>
            <a:r>
              <a:rPr lang="en-GB" sz="1400" dirty="0">
                <a:latin typeface="Comic Sans MS" panose="030F0702030302020204" pitchFamily="66" charset="0"/>
              </a:rPr>
              <a:t> à…	It helps me to…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Décompresser</a:t>
            </a:r>
            <a:r>
              <a:rPr lang="en-GB" sz="1400" dirty="0">
                <a:latin typeface="Comic Sans MS" panose="030F0702030302020204" pitchFamily="66" charset="0"/>
              </a:rPr>
              <a:t>	relax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Oublier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soucis</a:t>
            </a:r>
            <a:r>
              <a:rPr lang="en-GB" sz="1400" dirty="0">
                <a:latin typeface="Comic Sans MS" panose="030F0702030302020204" pitchFamily="66" charset="0"/>
              </a:rPr>
              <a:t>	forget my worries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latin typeface="Comic Sans MS" panose="030F0702030302020204" pitchFamily="66" charset="0"/>
              </a:rPr>
              <a:t>Parler</a:t>
            </a:r>
            <a:r>
              <a:rPr lang="en-GB" sz="1400" b="1" dirty="0">
                <a:latin typeface="Comic Sans MS" panose="030F0702030302020204" pitchFamily="66" charset="0"/>
              </a:rPr>
              <a:t> des </a:t>
            </a:r>
            <a:r>
              <a:rPr lang="en-GB" sz="1400" b="1" dirty="0" err="1">
                <a:latin typeface="Comic Sans MS" panose="030F0702030302020204" pitchFamily="66" charset="0"/>
              </a:rPr>
              <a:t>émissions</a:t>
            </a:r>
            <a:r>
              <a:rPr lang="en-GB" sz="1400" b="1" dirty="0">
                <a:latin typeface="Comic Sans MS" panose="030F0702030302020204" pitchFamily="66" charset="0"/>
              </a:rPr>
              <a:t>/du cinema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Mon </a:t>
            </a:r>
            <a:r>
              <a:rPr lang="en-GB" sz="1400" dirty="0" err="1">
                <a:latin typeface="Comic Sans MS" panose="030F0702030302020204" pitchFamily="66" charset="0"/>
              </a:rPr>
              <a:t>émission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préférée</a:t>
            </a:r>
            <a:r>
              <a:rPr lang="en-GB" sz="1400" dirty="0">
                <a:latin typeface="Comic Sans MS" panose="030F0702030302020204" pitchFamily="66" charset="0"/>
              </a:rPr>
              <a:t>,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My favourite </a:t>
            </a:r>
            <a:r>
              <a:rPr lang="en-GB" sz="1400" dirty="0" err="1">
                <a:latin typeface="Comic Sans MS" panose="030F0702030302020204" pitchFamily="66" charset="0"/>
              </a:rPr>
              <a:t>tv</a:t>
            </a:r>
            <a:r>
              <a:rPr lang="en-GB" sz="1400" dirty="0">
                <a:latin typeface="Comic Sans MS" panose="030F0702030302020204" pitchFamily="66" charset="0"/>
              </a:rPr>
              <a:t> programme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émission</a:t>
            </a:r>
            <a:r>
              <a:rPr lang="en-GB" sz="1400" dirty="0">
                <a:latin typeface="Comic Sans MS" panose="030F0702030302020204" pitchFamily="66" charset="0"/>
              </a:rPr>
              <a:t> qui </a:t>
            </a:r>
            <a:r>
              <a:rPr lang="en-GB" sz="1400" dirty="0" err="1">
                <a:latin typeface="Comic Sans MS" panose="030F0702030302020204" pitchFamily="66" charset="0"/>
              </a:rPr>
              <a:t>parle</a:t>
            </a:r>
            <a:r>
              <a:rPr lang="en-GB" sz="1400" dirty="0">
                <a:latin typeface="Comic Sans MS" panose="030F0702030302020204" pitchFamily="66" charset="0"/>
              </a:rPr>
              <a:t> de…	It’s a programme about…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ne le rate </a:t>
            </a:r>
            <a:r>
              <a:rPr lang="en-GB" sz="1400" dirty="0" err="1">
                <a:latin typeface="Comic Sans MS" panose="030F0702030302020204" pitchFamily="66" charset="0"/>
              </a:rPr>
              <a:t>jamais</a:t>
            </a:r>
            <a:r>
              <a:rPr lang="en-GB" sz="1400" dirty="0">
                <a:latin typeface="Comic Sans MS" panose="030F0702030302020204" pitchFamily="66" charset="0"/>
              </a:rPr>
              <a:t>		I never miss it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L’animateur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animatrice</a:t>
            </a:r>
            <a:r>
              <a:rPr lang="en-GB" sz="1400" dirty="0">
                <a:latin typeface="Comic Sans MS" panose="030F0702030302020204" pitchFamily="66" charset="0"/>
              </a:rPr>
              <a:t>	presenter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acteur</a:t>
            </a:r>
            <a:r>
              <a:rPr lang="en-GB" sz="1400" dirty="0">
                <a:latin typeface="Comic Sans MS" panose="030F0702030302020204" pitchFamily="66" charset="0"/>
              </a:rPr>
              <a:t>			actor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scenario		the script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version </a:t>
            </a:r>
            <a:r>
              <a:rPr lang="en-GB" sz="1400" dirty="0" err="1">
                <a:latin typeface="Comic Sans MS" panose="030F0702030302020204" pitchFamily="66" charset="0"/>
              </a:rPr>
              <a:t>originale</a:t>
            </a:r>
            <a:r>
              <a:rPr lang="en-GB" sz="1400" dirty="0">
                <a:latin typeface="Comic Sans MS" panose="030F0702030302020204" pitchFamily="66" charset="0"/>
              </a:rPr>
              <a:t>		original language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TNT			terrestrial TV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replay			catch-up </a:t>
            </a:r>
            <a:r>
              <a:rPr lang="en-GB" sz="1400" dirty="0" err="1">
                <a:latin typeface="Comic Sans MS" panose="030F0702030302020204" pitchFamily="66" charset="0"/>
              </a:rPr>
              <a:t>tv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Mon </a:t>
            </a:r>
            <a:r>
              <a:rPr lang="en-GB" sz="1400" b="1" dirty="0" err="1">
                <a:latin typeface="Comic Sans MS" panose="030F0702030302020204" pitchFamily="66" charset="0"/>
              </a:rPr>
              <a:t>chanteur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singer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chanter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sing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>
                <a:latin typeface="Comic Sans MS" panose="030F0702030302020204" pitchFamily="66" charset="0"/>
              </a:rPr>
              <a:t>le foot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du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	I’m a fan of </a:t>
            </a:r>
            <a:r>
              <a:rPr lang="en-GB" sz="1400" b="1" dirty="0">
                <a:latin typeface="Comic Sans MS" panose="030F0702030302020204" pitchFamily="66" charset="0"/>
              </a:rPr>
              <a:t>footbal</a:t>
            </a:r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bien</a:t>
            </a:r>
            <a:r>
              <a:rPr lang="en-GB" sz="1400" dirty="0">
                <a:latin typeface="Comic Sans MS" panose="030F0702030302020204" pitchFamily="66" charset="0"/>
              </a:rPr>
              <a:t>/cool		good/cool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du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	I hate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génial</a:t>
            </a:r>
            <a:r>
              <a:rPr lang="en-GB" sz="1400" dirty="0">
                <a:latin typeface="Comic Sans MS" panose="030F0702030302020204" pitchFamily="66" charset="0"/>
              </a:rPr>
              <a:t>		great			</a:t>
            </a:r>
            <a:r>
              <a:rPr lang="en-GB" sz="1400" b="1" dirty="0">
                <a:latin typeface="Comic Sans MS" panose="030F0702030302020204" pitchFamily="66" charset="0"/>
              </a:rPr>
              <a:t>Le foot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  <a:r>
              <a:rPr lang="en-GB" sz="1400" dirty="0">
                <a:latin typeface="Comic Sans MS" panose="030F0702030302020204" pitchFamily="66" charset="0"/>
              </a:rPr>
              <a:t> pleases 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passionant</a:t>
            </a:r>
            <a:r>
              <a:rPr lang="en-GB" sz="1400" dirty="0">
                <a:latin typeface="Comic Sans MS" panose="030F0702030302020204" pitchFamily="66" charset="0"/>
              </a:rPr>
              <a:t>		exciting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barbant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ennuyeux</a:t>
            </a:r>
            <a:r>
              <a:rPr lang="en-GB" sz="1400" dirty="0">
                <a:latin typeface="Comic Sans MS" panose="030F0702030302020204" pitchFamily="66" charset="0"/>
              </a:rPr>
              <a:t>	boring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nul</a:t>
            </a:r>
            <a:r>
              <a:rPr lang="en-GB" sz="1400" dirty="0">
                <a:latin typeface="Comic Sans MS" panose="030F0702030302020204" pitchFamily="66" charset="0"/>
              </a:rPr>
              <a:t>/stupide	rubbish/stupid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Facile/difficile	easy/difficult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Ludique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sympa</a:t>
            </a:r>
            <a:r>
              <a:rPr lang="en-GB" sz="1400" dirty="0">
                <a:latin typeface="Comic Sans MS" panose="030F0702030302020204" pitchFamily="66" charset="0"/>
              </a:rPr>
              <a:t>	fun/nice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Rapide</a:t>
            </a:r>
            <a:r>
              <a:rPr lang="en-GB" sz="1400" dirty="0">
                <a:latin typeface="Comic Sans MS" panose="030F0702030302020204" pitchFamily="66" charset="0"/>
              </a:rPr>
              <a:t>/beau	fast/pleasant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Débile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vulgaire</a:t>
            </a:r>
            <a:r>
              <a:rPr lang="en-GB" sz="1400" dirty="0">
                <a:latin typeface="Comic Sans MS" panose="030F0702030302020204" pitchFamily="66" charset="0"/>
              </a:rPr>
              <a:t>	idiotic/crude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joué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fait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lu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278" y="651455"/>
            <a:ext cx="293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joue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fais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lis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4" y="651455"/>
            <a:ext cx="2921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jouer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jouerai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faire/je </a:t>
            </a:r>
            <a:r>
              <a:rPr lang="en-GB" b="1" dirty="0" err="1">
                <a:latin typeface="Comic Sans MS" panose="030F0702030302020204" pitchFamily="66" charset="0"/>
              </a:rPr>
              <a:t>ferai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lire/je </a:t>
            </a:r>
            <a:r>
              <a:rPr lang="en-GB" b="1" dirty="0" err="1">
                <a:latin typeface="Comic Sans MS" panose="030F0702030302020204" pitchFamily="66" charset="0"/>
              </a:rPr>
              <a:t>lirai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</a:t>
            </a:r>
            <a:r>
              <a:rPr lang="en-GB" sz="1400" dirty="0" err="1">
                <a:latin typeface="Comic Sans MS" panose="030F0702030302020204" pitchFamily="66" charset="0"/>
              </a:rPr>
              <a:t>dernier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Il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revanche</a:t>
            </a:r>
            <a:r>
              <a:rPr lang="en-GB" sz="1400" dirty="0">
                <a:latin typeface="Comic Sans MS" panose="030F0702030302020204" pitchFamily="66" charset="0"/>
              </a:rPr>
              <a:t>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941</Words>
  <Application>Microsoft Office PowerPoint</Application>
  <PresentationFormat>Widescreen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14</cp:revision>
  <dcterms:created xsi:type="dcterms:W3CDTF">2020-11-16T12:54:35Z</dcterms:created>
  <dcterms:modified xsi:type="dcterms:W3CDTF">2025-01-22T08:03:38Z</dcterms:modified>
</cp:coreProperties>
</file>