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0A852-CC80-487B-A648-85B24287B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42A7EB-2020-45A1-B7ED-C252EDFC5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4302-4D32-4BA2-A833-9D9A210F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8A7C3-9112-4F30-86B0-D2545AD13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48A9C-0370-4F71-813E-30E156A4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45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A3E9-F5D7-4D50-A2BA-E448D283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C976-1190-4ED9-B77E-56192E034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E74EB-D355-4A4A-9DA0-0F279379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FE5F5-21E8-4516-897A-CF3B7B22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19A3E-02AC-4CE0-8BF8-E0EC16B7A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4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E0FDCD-93B7-4AB7-A1A6-322612C71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B22C-BDD5-43C4-9718-505F33E16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4104C-B40C-4494-8BB6-4B6B5613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DAADF-4BEC-47EB-8B6E-A86FDCEF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A5E3E-A0C5-4260-AB0A-6EA07613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9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B9B8-36D8-4F00-A699-B4900EBE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8B88E-513B-48FC-95D4-5C34F278A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C6AFD-197A-4414-924A-E10119724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41428-462B-45F3-9EB0-63845B22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FC58E-6BCA-4D55-B853-3016EA4E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36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767BE-4E94-4476-8FDE-B9E9253F9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31FE7-B869-4AC2-811B-1796122C9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89A72-32B0-482D-9652-1FD5D3BD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34B25-D7A9-4FE5-B923-D8E339FF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18AF8-1558-4DB2-A7A8-759CB3E5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7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5BDA-22D5-4784-9A7D-F443F391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3AEB6-B6EF-4A66-BEB0-B039C8783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25A4B-3F04-4DC5-96CC-D8AFB7BCA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99B12-E6B5-4205-880D-5CFBB69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54D7C-5EF4-4CBB-8700-596A9746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B27D0-0952-45DF-AB42-FCB66905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38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D2595-7480-4D71-AAE2-530E2405B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12886-CE6D-46F5-B8AB-BC00C5336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4DC04-F18A-4F64-94CE-5E03D17DF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9D606-165E-4754-96D3-9ACFB681A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47DB5-47D9-424E-9536-03411C355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132B9-796E-4572-AD6A-B7F323CA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E01EB-091A-456E-8A89-6E6C245D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85B2F6-3922-40C1-865D-745CD3F0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2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8A8B-54F1-40D6-8C8A-05AB3C228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C5794-C62C-416A-BEAA-1D3DDC38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8236C-2285-4BB6-ACBE-977A9EAD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1C9C27-38F4-4CB1-B44C-A88878836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2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2D062B-B0C3-4E9D-97D0-CCEC3992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B11E0-1E44-4C73-93A7-2BE06D33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36AB6-D982-42F5-81DF-43314869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7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0109-477B-449F-A53C-CDF1BD4E4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C92A6-D79D-4A66-8194-10E159EE7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636BA-F6FD-478A-B87B-05BA04D55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D7FF4-0911-4178-9E85-8FA75622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15708-C40A-4810-A510-FA348E15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7D1DB-EBA7-49D8-B370-8C888492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45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AC5B3-D6DA-4887-9FD0-AD456283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DDDF6-AC54-446F-AAF4-087D6ACA3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59BD7-714B-4E92-A193-B5B843D86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8205A-BE13-421A-AF51-28CF1D47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598CC-7E4E-4A13-9200-2E9B70DB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2F087-7DDC-4181-8B74-860F32B62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2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DA8D4-861D-4953-A659-091A173D0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9918-FD39-42FD-8668-B94317FFC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0C960-EF37-480F-86D9-BDE90BA43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31AD-BDBB-4364-B0DA-3D3F93AAA18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D52A6-04B4-47E9-8E48-04BA38E19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4DC8D-6EB5-4A3B-AF64-B8DDE6F12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A4412-A4E6-4C7C-89A0-8B2AB0C0C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89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0125C4B9-854D-EFA1-D13F-3173D804D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0"/>
            <a:ext cx="9886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39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1</cp:revision>
  <dcterms:created xsi:type="dcterms:W3CDTF">2025-04-15T15:32:39Z</dcterms:created>
  <dcterms:modified xsi:type="dcterms:W3CDTF">2025-04-15T15:33:00Z</dcterms:modified>
</cp:coreProperties>
</file>