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134C-1E40-4339-A550-8F437E3F2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D7FF5-338D-490D-9AEE-937D3C7C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67A4E-727F-4E0D-9395-452AAC70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8E552-6A5F-4EA8-8F9E-61D25053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D5DA2-4A73-46C0-A7E0-37186B88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0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8897-9201-4B9B-9131-02AE616A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389C4-F47D-4C0A-A9E0-E3B7CAEE3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1FD9B-AE66-4142-8A58-B7E423BB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19531-2D47-40B8-A208-B3BDED6F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0A1D8-BF29-4C3E-A3D0-66FF7086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2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D4BA9-A4E4-4ED5-AF3D-3D433AD66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9188B-5CD4-475A-960A-CD804D4BA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E2DC7-D935-46D5-911A-7CD13B3A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DE70A-CCA7-4BD8-A02E-4744519E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17601-5CAF-4182-BD39-10183E69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6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9F0B-0130-4190-99A8-72419614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C838-4FB1-4D4E-BED5-ECB13822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7E9B9-FFCC-4D85-A898-A513DA64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A5F1-5119-473D-A644-CA0F8C33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66A7D-5856-419F-8119-7F28E777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6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BEB1-097A-46C5-B47A-A3CBB5EE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45F9C-6982-4790-B27D-B057D4BFD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1B18-5819-4700-B5C2-4F5F6D1B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4B401-2391-44D2-B4D0-3C722BFF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63339-D6FE-4ABF-A518-AFFFDAC2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3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C2DA-020F-4CBC-9170-F877F786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4391-9430-47A0-A525-E7F929A0A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C6E81-050D-4907-AE56-B33EBB159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439FE-CAC8-4226-8C4D-601FC5D4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1A30B-49C1-4B8C-862D-501BDB4C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2F63D-939F-47D3-9D98-A83FAD83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42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280B-DED1-4EF4-82D7-599DCA25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A4E22-37E0-4FAC-B09E-0BF583E83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7C7D2-4636-4225-BC47-3A6F863F8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B64EA-344D-4F47-B8FD-B9B160B8B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A0A9C-BEDC-4C88-AA55-8D627AF6F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D873D-9EE8-4702-BFBE-2F660B2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C5852-39B5-407F-975A-E6363CE5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4A013-C8DE-4086-B7D5-885708C2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9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3E2B-C379-449C-B6C5-78BBDED7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12969-287D-434A-83F7-54A67F4D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65612-2EAA-47EF-A9C5-5BBEB9FB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D5B63-1D31-466E-9E8F-1556F39D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0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8CAF-3423-4E67-9CD9-F0FFA230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01B01-8872-4471-955C-5C7591C7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9B536-81A6-42FA-8398-4EA9973E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2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9C9C9-27BE-4DEA-B1C3-3D5F298F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6083-F016-4187-AF73-2DAFFF0B0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41F04-C7DF-4461-BAD2-45EBD0E2D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7E17D-E1CC-474F-B1C9-EA1E2A91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82CD1-1F79-4863-98EC-768B902D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2EDCA-8766-4C25-8DC4-216CDC32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69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11DD-BD4A-4F6B-B25D-AECE81307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D26DB-5EEC-4C30-BC24-D359FEF95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B02A1-55E9-40CA-A263-9D97C1465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E87DE-9D08-4D74-B990-2423F832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A5E6C-D6FE-4F89-ADA0-2AF3FA6F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35D9-D754-4681-9FE2-64637B3D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99BA9-1566-4F1C-8F7F-EA8D2231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9D054-CBCA-4C56-8F82-2B0297F57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41CD7-AD46-4456-BDAC-F501B7949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7BBB-F69F-4359-90C8-0AC54FA54DDC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2250D-3DE6-4909-BADF-856CDCF40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4D056-1CF9-46A5-A0F1-42658F71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A373-C0A1-4D8B-B47F-FDF9D3010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colorful papers&#10;&#10;Description automatically generated with medium confidence">
            <a:extLst>
              <a:ext uri="{FF2B5EF4-FFF2-40B4-BE49-F238E27FC236}">
                <a16:creationId xmlns:a16="http://schemas.microsoft.com/office/drawing/2014/main" id="{4831E273-5375-829C-3D1B-3BA942566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32" y="476672"/>
            <a:ext cx="9143672" cy="6230602"/>
          </a:xfrm>
        </p:spPr>
      </p:pic>
    </p:spTree>
    <p:extLst>
      <p:ext uri="{BB962C8B-B14F-4D97-AF65-F5344CB8AC3E}">
        <p14:creationId xmlns:p14="http://schemas.microsoft.com/office/powerpoint/2010/main" val="192197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2025-04-15T15:31:41Z</dcterms:created>
  <dcterms:modified xsi:type="dcterms:W3CDTF">2025-04-15T15:32:24Z</dcterms:modified>
</cp:coreProperties>
</file>