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26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2134C-1E40-4339-A550-8F437E3F2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2D7FF5-338D-490D-9AEE-937D3C7C1A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967A4E-727F-4E0D-9395-452AAC708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67BBB-F69F-4359-90C8-0AC54FA54DDC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8E552-6A5F-4EA8-8F9E-61D250533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D5DA2-4A73-46C0-A7E0-37186B881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2A373-C0A1-4D8B-B47F-FDF9D3010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500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98897-9201-4B9B-9131-02AE616A2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9389C4-F47D-4C0A-A9E0-E3B7CAEE3D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11FD9B-AE66-4142-8A58-B7E423BB2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67BBB-F69F-4359-90C8-0AC54FA54DDC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619531-2D47-40B8-A208-B3BDED6F3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0A1D8-BF29-4C3E-A3D0-66FF70864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2A373-C0A1-4D8B-B47F-FDF9D3010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128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FD4BA9-A4E4-4ED5-AF3D-3D433AD667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F9188B-5CD4-475A-960A-CD804D4BA0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E2DC7-D935-46D5-911A-7CD13B3AE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67BBB-F69F-4359-90C8-0AC54FA54DDC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DE70A-CCA7-4BD8-A02E-4744519E4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917601-5CAF-4182-BD39-10183E692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2A373-C0A1-4D8B-B47F-FDF9D3010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769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69F0B-0130-4190-99A8-724196140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1C838-4FB1-4D4E-BED5-ECB138221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17E9B9-FFCC-4D85-A898-A513DA642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67BBB-F69F-4359-90C8-0AC54FA54DDC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0DA5F1-5119-473D-A644-CA0F8C334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366A7D-5856-419F-8119-7F28E7773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2A373-C0A1-4D8B-B47F-FDF9D3010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464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DBEB1-097A-46C5-B47A-A3CBB5EE6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45F9C-6982-4790-B27D-B057D4BFD2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B31B18-5819-4700-B5C2-4F5F6D1B4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67BBB-F69F-4359-90C8-0AC54FA54DDC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94B401-2391-44D2-B4D0-3C722BFF5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63339-D6FE-4ABF-A518-AFFFDAC2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2A373-C0A1-4D8B-B47F-FDF9D3010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137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0C2DA-020F-4CBC-9170-F877F7862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324391-9430-47A0-A525-E7F929A0A2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C6E81-050D-4907-AE56-B33EBB1599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A439FE-CAC8-4226-8C4D-601FC5D48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67BBB-F69F-4359-90C8-0AC54FA54DDC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51A30B-49C1-4B8C-862D-501BDB4CE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2F63D-939F-47D3-9D98-A83FAD83F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2A373-C0A1-4D8B-B47F-FDF9D3010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426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0280B-DED1-4EF4-82D7-599DCA251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DA4E22-37E0-4FAC-B09E-0BF583E831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F7C7D2-4636-4225-BC47-3A6F863F81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5B64EA-344D-4F47-B8FD-B9B160B8B9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7A0A9C-BEDC-4C88-AA55-8D627AF6F7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BD873D-9EE8-4702-BFBE-2F660B273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67BBB-F69F-4359-90C8-0AC54FA54DDC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0C5852-39B5-407F-975A-E6363CE56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24A013-C8DE-4086-B7D5-885708C20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2A373-C0A1-4D8B-B47F-FDF9D3010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995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C3E2B-C379-449C-B6C5-78BBDED77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D12969-287D-434A-83F7-54A67F4DD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67BBB-F69F-4359-90C8-0AC54FA54DDC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765612-2EAA-47EF-A9C5-5BBEB9FB3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6D5B63-1D31-466E-9E8F-1556F39D1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2A373-C0A1-4D8B-B47F-FDF9D3010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009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A28CAF-3423-4E67-9CD9-F0FFA2300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67BBB-F69F-4359-90C8-0AC54FA54DDC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001B01-8872-4471-955C-5C7591C75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C9B536-81A6-42FA-8398-4EA9973EB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2A373-C0A1-4D8B-B47F-FDF9D3010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72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9C9C9-27BE-4DEA-B1C3-3D5F298F9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66083-F016-4187-AF73-2DAFFF0B0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A41F04-C7DF-4461-BAD2-45EBD0E2DF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97E17D-E1CC-474F-B1C9-EA1E2A91E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67BBB-F69F-4359-90C8-0AC54FA54DDC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F82CD1-1F79-4863-98EC-768B902DE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A2EDCA-8766-4C25-8DC4-216CDC327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2A373-C0A1-4D8B-B47F-FDF9D3010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690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511DD-BD4A-4F6B-B25D-AECE81307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4D26DB-5EEC-4C30-BC24-D359FEF957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2B02A1-55E9-40CA-A263-9D97C14658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4E87DE-9D08-4D74-B990-2423F832C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67BBB-F69F-4359-90C8-0AC54FA54DDC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DA5E6C-D6FE-4F89-ADA0-2AF3FA6F3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CB35D9-D754-4681-9FE2-64637B3D9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2A373-C0A1-4D8B-B47F-FDF9D3010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189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499BA9-1566-4F1C-8F7F-EA8D2231C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A9D054-CBCA-4C56-8F82-2B0297F57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F41CD7-AD46-4456-BDAC-F501B79490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67BBB-F69F-4359-90C8-0AC54FA54DDC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2250D-3DE6-4909-BADF-856CDCF408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4D056-1CF9-46A5-A0F1-42658F71F9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2A373-C0A1-4D8B-B47F-FDF9D3010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778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group of colorful papers&#10;&#10;Description automatically generated with medium confidence">
            <a:extLst>
              <a:ext uri="{FF2B5EF4-FFF2-40B4-BE49-F238E27FC236}">
                <a16:creationId xmlns:a16="http://schemas.microsoft.com/office/drawing/2014/main" id="{4831E273-5375-829C-3D1B-3BA942566E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832" y="476672"/>
            <a:ext cx="9143672" cy="6230602"/>
          </a:xfrm>
        </p:spPr>
      </p:pic>
    </p:spTree>
    <p:extLst>
      <p:ext uri="{BB962C8B-B14F-4D97-AF65-F5344CB8AC3E}">
        <p14:creationId xmlns:p14="http://schemas.microsoft.com/office/powerpoint/2010/main" val="1921975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 Foxton (BRI)</dc:creator>
  <cp:lastModifiedBy>B Foxton (BRI)</cp:lastModifiedBy>
  <cp:revision>1</cp:revision>
  <dcterms:created xsi:type="dcterms:W3CDTF">2025-04-15T15:31:41Z</dcterms:created>
  <dcterms:modified xsi:type="dcterms:W3CDTF">2025-04-15T15:32:24Z</dcterms:modified>
</cp:coreProperties>
</file>