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6DA66-C4B0-4F5A-BBB1-D6AF252EB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73B48C-829B-4881-9699-87C4A7B6B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93BF1-344B-4A22-AD2D-0F5FEDED3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9A62-35A4-4255-A307-FBA866A01C45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87B0E-FE98-4FCE-99BC-9CEBB3BB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04777-C8A5-424A-996D-DA7ACA3A6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DB7-F125-4489-A71B-97959A306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57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87364-21EB-4102-9F96-207BD7C5B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F6548A-6BA9-4F0E-9616-3FA8BDA9B6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3A648-C740-444B-934D-B0272FB4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9A62-35A4-4255-A307-FBA866A01C45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EEA3A-89F8-4506-81EB-EF43B1E1C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EAF24-CA63-4123-AF68-F678AE5A1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DB7-F125-4489-A71B-97959A306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315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3BB595-1B9A-4B23-8BC5-EF60C7A507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9A9599-8380-4735-AAEE-816A65E92B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065B8-D0B1-4E73-939A-B262A391D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9A62-35A4-4255-A307-FBA866A01C45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C5784-3C55-4ECF-9FB4-D48A98906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FD4DD-19FA-4336-8908-7F6917869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DB7-F125-4489-A71B-97959A306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18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08F9C-C6EA-4FA5-8DE5-E9819F801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EB7A1-AB7E-427F-A77B-66E7A309C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EE10A-FF00-4D27-BAD6-ADC7D8932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9A62-35A4-4255-A307-FBA866A01C45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C4502-82E3-47EE-89CF-CD7A84F97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19726-CD61-4A0C-BD27-E2311207E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DB7-F125-4489-A71B-97959A306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568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1588E-790F-47E2-9148-1CC29EEA7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A492A8-6359-4DB2-B824-9CAE738CD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AC0A2-87D5-40BB-935D-2686B7957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9A62-35A4-4255-A307-FBA866A01C45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85A85-8049-43CE-A316-9F0C53D13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FBA8A-AB44-4B26-A8F6-484D6330D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DB7-F125-4489-A71B-97959A306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31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BB8D7-227B-41C9-AD34-73F68AB5B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67541-771F-4521-AA6D-B771033D83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80E5C0-1EE8-4E6E-85E3-B7792058B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E60A7F-8DAB-4BB0-8846-99622157A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9A62-35A4-4255-A307-FBA866A01C45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1687ED-A586-4902-97E5-CE4645E19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4A9CF0-FBAC-41EC-9643-213ABBF5A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DB7-F125-4489-A71B-97959A306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33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5769C-A515-46E7-9AA7-1CA464B07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526DB4-0B97-4C10-8ADD-9FB6FF7C0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030927-D542-4E11-B854-5706F8CBD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D02402-2D9E-491E-8D02-2FA39968D1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FCBE2D-9FC5-41D3-9659-38A909C0CA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FB7559-DC8F-43EC-AA46-3FB7D89B3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9A62-35A4-4255-A307-FBA866A01C45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D64FE0-165E-46D1-91AD-59840198E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81C7A1-6E3A-447E-9A14-4DCCDBCCC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DB7-F125-4489-A71B-97959A306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096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0EF8D-2BEC-4FC2-A5FA-3CD17648D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0809AC-EDB2-4671-A526-636B79331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9A62-35A4-4255-A307-FBA866A01C45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931F92-02DD-4B4E-9311-06550F544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D7279C-9575-44BC-B807-4F82BD11E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DB7-F125-4489-A71B-97959A306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198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CD869F-4BF3-43D9-99CD-87C64ACE2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9A62-35A4-4255-A307-FBA866A01C45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298257-2AF7-402B-A137-2785C57C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B834-889E-4051-B583-14F6707C7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DB7-F125-4489-A71B-97959A306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026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F6C16-819A-4232-BB59-848196957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1A534-0C9E-44BF-A35C-9C6687E91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EF756C-6E16-47D2-A22E-279CF0938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02DFCA-09D1-46C1-9986-44D161A26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9A62-35A4-4255-A307-FBA866A01C45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C30E88-FD47-4817-AA36-2C78C537A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BD2BCC-668D-4330-BA89-991664A0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DB7-F125-4489-A71B-97959A306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257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8F6F7-7B2A-4D0E-8BCB-B57403235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01B7EC-13F9-48CE-BB09-7A93F9D99C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E23759-98AD-45A6-BE1D-EF8DB35F7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4EFC00-075F-4B94-BA3A-7F238AAC8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9A62-35A4-4255-A307-FBA866A01C45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C4AF74-DB4F-41A4-A888-4CD28A897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0E4FC-76D2-4DF0-B012-0378B92CC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F4DB7-F125-4489-A71B-97959A306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415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BE5C95-758B-45D4-B51B-2284E5A75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DC99AB-2CA6-4C37-BA45-1B64AC273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902E41-32C0-41C5-B1AD-D6FCA37B12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39A62-35A4-4255-A307-FBA866A01C45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911A-2E8C-4FC9-9BF4-F2A00D54A2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BA334-0087-4677-A699-19BBF33904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F4DB7-F125-4489-A71B-97959A3063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57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4871E78-53C6-495C-AB04-D7D4307DFF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017" y="482378"/>
            <a:ext cx="5240512" cy="294662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1E662DD-AFE3-4E3D-8D0F-87C4C2D5D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82378"/>
            <a:ext cx="5555100" cy="31338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AE0F8E-C3C9-4C2A-A0C2-0D04019A8D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017" y="3480246"/>
            <a:ext cx="5555100" cy="31185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0A6DDCF-91E8-4AA7-A899-C6884736B0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5999" y="3789851"/>
            <a:ext cx="5555101" cy="2988086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B05B9C0-6A96-48DA-A32F-2AC5F37A2A96}"/>
              </a:ext>
            </a:extLst>
          </p:cNvPr>
          <p:cNvSpPr/>
          <p:nvPr/>
        </p:nvSpPr>
        <p:spPr>
          <a:xfrm>
            <a:off x="10617200" y="80063"/>
            <a:ext cx="1549398" cy="339038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00" b="1" dirty="0">
                <a:solidFill>
                  <a:schemeClr val="tx1"/>
                </a:solidFill>
              </a:rPr>
              <a:t>Year 10 Term 5/6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702AC5-7657-47CA-845C-01928230D74A}"/>
              </a:ext>
            </a:extLst>
          </p:cNvPr>
          <p:cNvSpPr txBox="1"/>
          <p:nvPr/>
        </p:nvSpPr>
        <p:spPr>
          <a:xfrm>
            <a:off x="3896063" y="48152"/>
            <a:ext cx="6721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Component 3 – Influences on Global T </a:t>
            </a:r>
            <a:r>
              <a:rPr lang="en-GB" b="1"/>
              <a:t>&amp; T</a:t>
            </a:r>
            <a:endParaRPr lang="en-GB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3803502-14A5-48BC-A410-6DED7ACB4AA2}"/>
              </a:ext>
            </a:extLst>
          </p:cNvPr>
          <p:cNvSpPr/>
          <p:nvPr/>
        </p:nvSpPr>
        <p:spPr>
          <a:xfrm>
            <a:off x="1547504" y="359629"/>
            <a:ext cx="2792484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6DBD067-D4C0-40F7-814F-F5D8007AFB98}"/>
              </a:ext>
            </a:extLst>
          </p:cNvPr>
          <p:cNvSpPr/>
          <p:nvPr/>
        </p:nvSpPr>
        <p:spPr>
          <a:xfrm>
            <a:off x="7256631" y="319648"/>
            <a:ext cx="2965542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32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 Foxton (BRI)</dc:creator>
  <cp:lastModifiedBy>B Foxton (BRI)</cp:lastModifiedBy>
  <cp:revision>1</cp:revision>
  <dcterms:created xsi:type="dcterms:W3CDTF">2025-04-15T15:33:47Z</dcterms:created>
  <dcterms:modified xsi:type="dcterms:W3CDTF">2025-04-15T15:34:18Z</dcterms:modified>
</cp:coreProperties>
</file>