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29789-4EB8-4D50-B970-3DE361807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5D187-EC0D-4E03-A293-7AFE9FB6B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3168C-F51F-447F-9F86-0109B10B8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E5AA1-07C3-4632-BE08-6AD245064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AD20E-87F7-4B40-8E88-A52B3357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95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6FE50-292D-4B0A-B3D2-D4C74DC6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DE690-FEE8-4206-ABD6-2A02BB696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1FF94-3660-456F-AA86-8905BAFB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B181C-532C-4661-A62B-5B690FB7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2C015-C3B7-4B5B-9B35-2991550D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8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EF5502-DD9C-45B5-B788-BE6413BD3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05903F-D66F-4BD5-8EB5-900E5F1EF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30160-6525-4F6D-AED5-908E5C44D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C5B5D-58E3-47D1-8307-8BFEB4CA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4D8B3-877B-42AD-B5CD-5C59C278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5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1098-9507-4BAC-9E7B-DD1E8BF69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86928-CF59-433A-BC56-277B70429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D656A-F6FD-4D88-91F6-11C476BD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E0FCD-68EC-4985-B59C-A1F17EB92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7DB50-162D-472D-A3B7-CD4DF04B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27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8A88-CC65-4C18-B218-0B12510E3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AE949-32BE-4C43-A4CD-F5E341F8A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80FB4-11C2-456E-A88D-0E22D995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37B74-8750-4149-9C8C-B0EA9305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4CE54-2E77-4E64-9444-16E7B482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3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521D-E657-4B15-8689-A0C72FC4C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125EE-355E-45B7-9B7F-AE4379C659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9D346-0343-400F-9F30-DA5E2EF33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E54B9-5C77-4A42-881E-9B362914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116A2-CFCE-4500-979D-734C0831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2FEFA-4297-4445-A065-4300A198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7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EF82-30B5-435E-8619-B49D051C4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48291-3204-4BCF-9FE7-2DF4072B8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4F84C-DF48-4DCA-92A3-D03CC90AE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6D435E-48F5-43B5-8E80-D2C6369BB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980BEA-02D9-42CD-B5F3-F832B81DB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C625CA-AC8B-4879-A79F-D7BE808B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88A5C-0844-4E96-99F1-19D59EA0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7D523-6846-48DF-82BD-301F1BB4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51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9B8AB-7000-491E-B240-72ECF748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E7E9D-6C6B-45C0-A038-09A20E344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FB6928-5EF3-4585-A5C7-6693648B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61335-4F0A-486C-82AD-D7CB6916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92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B6B53-F1BE-43BA-A351-55B1E06F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8B120-4D73-4A23-8FAE-172DBEABC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C201E-D7FC-480B-9915-E976AE21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38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035CD-7D8F-46B8-A911-F02F29B62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F7B03-B3D0-4CB5-97AB-D38677614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B74ED-57A4-4623-B076-426F80984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044EB-6180-4F64-81B6-625BE5CE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BDAE6-908D-49CF-A71F-E1D7577D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7ED7-047F-4C20-BA91-BDBFB3AAA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9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E873-CA52-4FA1-A766-CACD2E7B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FC99D3-CF23-44E7-BD52-3CCA9C1F2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0C08F-8CCC-4B4E-AE8F-911D017EA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5B6D9-C9C9-48ED-8E4A-17F035E3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FF654-1902-4A75-BD37-736BCE36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73E6A-F459-4C7D-BA4D-33EBFD94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6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E4903D-A81D-45EB-889A-64CF2D4A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472ED-739A-4538-BAD7-8AC0FA515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F968A-A495-4470-8028-9EB6D2A63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20D1B-5C97-4D99-BB17-6D3F8E2FBAFD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4A098-BC75-4720-A180-9C5519265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E2ED-9AF9-44FE-B077-C951AADAA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2A945-2242-4664-81B0-6326891AC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4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colorful papers with text&#10;&#10;Description automatically generated">
            <a:extLst>
              <a:ext uri="{FF2B5EF4-FFF2-40B4-BE49-F238E27FC236}">
                <a16:creationId xmlns:a16="http://schemas.microsoft.com/office/drawing/2014/main" id="{26C5E5F4-4787-509B-495B-033FB88788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90" y="476673"/>
            <a:ext cx="9249482" cy="5976663"/>
          </a:xfrm>
        </p:spPr>
      </p:pic>
    </p:spTree>
    <p:extLst>
      <p:ext uri="{BB962C8B-B14F-4D97-AF65-F5344CB8AC3E}">
        <p14:creationId xmlns:p14="http://schemas.microsoft.com/office/powerpoint/2010/main" val="33176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Foxton (BRI)</dc:creator>
  <cp:lastModifiedBy>B Foxton (BRI)</cp:lastModifiedBy>
  <cp:revision>1</cp:revision>
  <dcterms:created xsi:type="dcterms:W3CDTF">2025-04-15T15:30:16Z</dcterms:created>
  <dcterms:modified xsi:type="dcterms:W3CDTF">2025-04-15T15:31:25Z</dcterms:modified>
</cp:coreProperties>
</file>