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4DFA459D-C3A2-EBD3-0610-61B3554A5D53}"/>
    <pc:docChg chg="modSld">
      <pc:chgData name="J Hewitt (BRI)" userId="S::jhewitt@bri.leap-mat.org.uk::ca1557e5-aee7-4c06-be7b-d6ccb045fa11" providerId="AD" clId="Web-{4DFA459D-C3A2-EBD3-0610-61B3554A5D53}" dt="2023-03-20T10:53:46.222" v="253"/>
      <pc:docMkLst>
        <pc:docMk/>
      </pc:docMkLst>
      <pc:sldChg chg="addSp delSp modSp">
        <pc:chgData name="J Hewitt (BRI)" userId="S::jhewitt@bri.leap-mat.org.uk::ca1557e5-aee7-4c06-be7b-d6ccb045fa11" providerId="AD" clId="Web-{4DFA459D-C3A2-EBD3-0610-61B3554A5D53}" dt="2023-03-20T10:53:46.222" v="253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4DFA459D-C3A2-EBD3-0610-61B3554A5D53}" dt="2023-03-20T10:51:38.720" v="219" actId="14100"/>
          <ac:spMkLst>
            <pc:docMk/>
            <pc:sldMk cId="1917618602" sldId="256"/>
            <ac:spMk id="3" creationId="{81AE62FE-CD00-6459-91F3-6B136221342B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52:45.659" v="235"/>
          <ac:spMkLst>
            <pc:docMk/>
            <pc:sldMk cId="1917618602" sldId="256"/>
            <ac:spMk id="4" creationId="{4F755B69-EEFF-43CF-82B4-784377B93CDF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1:45.735" v="221" actId="14100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1:26.472" v="3" actId="20577"/>
          <ac:spMkLst>
            <pc:docMk/>
            <pc:sldMk cId="1917618602" sldId="256"/>
            <ac:spMk id="6" creationId="{7AEB2227-3884-4F4D-8D5E-3660F0A9C7EC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2.604" v="63"/>
          <ac:spMkLst>
            <pc:docMk/>
            <pc:sldMk cId="1917618602" sldId="256"/>
            <ac:spMk id="7" creationId="{3FB5CE96-CC9C-449E-AAC4-85FC8C9BB8B2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2:16.239" v="16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9:23.420" v="177" actId="14100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0:30.593" v="196" actId="20577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3:30.753" v="244" actId="20577"/>
          <ac:spMkLst>
            <pc:docMk/>
            <pc:sldMk cId="1917618602" sldId="256"/>
            <ac:spMk id="11" creationId="{4FE2FCFC-CEA2-47A8-A4B2-CAD19217CF27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2:29.033" v="229" actId="20577"/>
          <ac:spMkLst>
            <pc:docMk/>
            <pc:sldMk cId="1917618602" sldId="256"/>
            <ac:spMk id="14" creationId="{11D537CE-C32C-89BA-A838-8A8FE26FD70A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3:06.706" v="240" actId="14100"/>
          <ac:spMkLst>
            <pc:docMk/>
            <pc:sldMk cId="1917618602" sldId="256"/>
            <ac:spMk id="15" creationId="{C3F149BA-B5E9-0159-5FB2-EF7C288AC72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5.213" v="65"/>
          <ac:spMkLst>
            <pc:docMk/>
            <pc:sldMk cId="1917618602" sldId="256"/>
            <ac:spMk id="17" creationId="{12AB9796-3B0D-498E-87BC-C59D895B0BE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4.119" v="64"/>
          <ac:spMkLst>
            <pc:docMk/>
            <pc:sldMk cId="1917618602" sldId="256"/>
            <ac:spMk id="25" creationId="{AAA0F68D-363E-42F0-8CD0-B46722600009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6.222" v="253"/>
          <ac:spMkLst>
            <pc:docMk/>
            <pc:sldMk cId="1917618602" sldId="256"/>
            <ac:spMk id="28" creationId="{37C9BC68-6F17-4E86-8BB0-272569350CA4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3.472" v="251"/>
          <ac:spMkLst>
            <pc:docMk/>
            <pc:sldMk cId="1917618602" sldId="256"/>
            <ac:spMk id="30" creationId="{E871BDB9-CE09-4EF5-B573-2DFC5A086A1B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4.144" v="252"/>
          <ac:spMkLst>
            <pc:docMk/>
            <pc:sldMk cId="1917618602" sldId="256"/>
            <ac:spMk id="32" creationId="{1A0DC0B5-7B04-4C19-B55A-7222519DFED3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2.800" v="250"/>
          <ac:spMkLst>
            <pc:docMk/>
            <pc:sldMk cId="1917618602" sldId="256"/>
            <ac:spMk id="33" creationId="{07BD1150-8BFA-46E8-B62A-445B90950F6E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1.691" v="249"/>
          <ac:spMkLst>
            <pc:docMk/>
            <pc:sldMk cId="1917618602" sldId="256"/>
            <ac:spMk id="34" creationId="{3A9EE39A-3565-488D-A36D-80F8E01388BB}"/>
          </ac:spMkLst>
        </pc:spChg>
        <pc:picChg chg="add mod">
          <ac:chgData name="J Hewitt (BRI)" userId="S::jhewitt@bri.leap-mat.org.uk::ca1557e5-aee7-4c06-be7b-d6ccb045fa11" providerId="AD" clId="Web-{4DFA459D-C3A2-EBD3-0610-61B3554A5D53}" dt="2023-03-20T10:45:47.196" v="52" actId="1076"/>
          <ac:picMkLst>
            <pc:docMk/>
            <pc:sldMk cId="1917618602" sldId="256"/>
            <ac:picMk id="2" creationId="{FAFD5050-E0CA-EAAF-690E-864E47C55F08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7.988" v="245"/>
          <ac:picMkLst>
            <pc:docMk/>
            <pc:sldMk cId="1917618602" sldId="256"/>
            <ac:picMk id="16" creationId="{C0208221-1294-40BD-BD30-B46F1ECD7057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5.149" v="46"/>
          <ac:picMkLst>
            <pc:docMk/>
            <pc:sldMk cId="1917618602" sldId="256"/>
            <ac:picMk id="19" creationId="{9FD7BB57-AD0D-4BB0-931D-CF29A6F2BABD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8.582" v="246"/>
          <ac:picMkLst>
            <pc:docMk/>
            <pc:sldMk cId="1917618602" sldId="256"/>
            <ac:picMk id="23" creationId="{855EB537-9D78-464D-8865-5D57E6C4D430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4.664" v="45"/>
          <ac:picMkLst>
            <pc:docMk/>
            <pc:sldMk cId="1917618602" sldId="256"/>
            <ac:picMk id="24" creationId="{E90E4BCA-218B-40F5-BC67-F417D080AF05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8.586" v="47"/>
          <ac:picMkLst>
            <pc:docMk/>
            <pc:sldMk cId="1917618602" sldId="256"/>
            <ac:picMk id="26" creationId="{976D2ECF-3EE0-43AB-90D7-384B41896751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144" v="247"/>
          <ac:picMkLst>
            <pc:docMk/>
            <pc:sldMk cId="1917618602" sldId="256"/>
            <ac:picMk id="29" creationId="{17608CC2-5049-4F1A-897B-090E374178E2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847" v="248"/>
          <ac:picMkLst>
            <pc:docMk/>
            <pc:sldMk cId="1917618602" sldId="256"/>
            <ac:picMk id="31" creationId="{E9305BF7-5E7D-4B00-ACAF-150E875E69A9}"/>
          </ac:picMkLst>
        </pc:picChg>
      </pc:sldChg>
    </pc:docChg>
  </pc:docChgLst>
  <pc:docChgLst>
    <pc:chgData name="J Hewitt (BRI)" userId="S::jhewitt@bri.leap-mat.org.uk::ca1557e5-aee7-4c06-be7b-d6ccb045fa11" providerId="AD" clId="Web-{935FC5C5-B6A6-9CCB-5A3D-8771DCDE0DB3}"/>
    <pc:docChg chg="delSld modSld">
      <pc:chgData name="J Hewitt (BRI)" userId="S::jhewitt@bri.leap-mat.org.uk::ca1557e5-aee7-4c06-be7b-d6ccb045fa11" providerId="AD" clId="Web-{935FC5C5-B6A6-9CCB-5A3D-8771DCDE0DB3}" dt="2023-03-20T12:02:20.216" v="123" actId="20577"/>
      <pc:docMkLst>
        <pc:docMk/>
      </pc:docMkLst>
      <pc:sldChg chg="addSp delSp modSp">
        <pc:chgData name="J Hewitt (BRI)" userId="S::jhewitt@bri.leap-mat.org.uk::ca1557e5-aee7-4c06-be7b-d6ccb045fa11" providerId="AD" clId="Web-{935FC5C5-B6A6-9CCB-5A3D-8771DCDE0DB3}" dt="2023-03-20T12:02:20.216" v="123" actId="20577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935FC5C5-B6A6-9CCB-5A3D-8771DCDE0DB3}" dt="2023-03-20T11:46:13.995" v="49" actId="1076"/>
          <ac:spMkLst>
            <pc:docMk/>
            <pc:sldMk cId="1917618602" sldId="256"/>
            <ac:spMk id="4" creationId="{702FDF0F-C6C9-77D8-5163-4925619A5D40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4:55.131" v="36" actId="20577"/>
          <ac:spMkLst>
            <pc:docMk/>
            <pc:sldMk cId="1917618602" sldId="256"/>
            <ac:spMk id="7" creationId="{60759B3B-4B9C-FC9D-7878-F382859296F2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8.081" v="1"/>
          <ac:spMkLst>
            <pc:docMk/>
            <pc:sldMk cId="1917618602" sldId="256"/>
            <ac:spMk id="12" creationId="{9AAE08C1-64FA-4ED5-B947-448B262B6A4B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7.331" v="0"/>
          <ac:spMkLst>
            <pc:docMk/>
            <pc:sldMk cId="1917618602" sldId="256"/>
            <ac:spMk id="13" creationId="{8D16E87F-2963-45D9-8F1E-7005AF2B9FA1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28.387" v="51" actId="1076"/>
          <ac:spMkLst>
            <pc:docMk/>
            <pc:sldMk cId="1917618602" sldId="256"/>
            <ac:spMk id="16" creationId="{A4F7EEC5-A728-0A70-41A3-13F51781F67B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35.122" v="52" actId="1076"/>
          <ac:spMkLst>
            <pc:docMk/>
            <pc:sldMk cId="1917618602" sldId="256"/>
            <ac:spMk id="17" creationId="{71978B11-B577-EE63-CB67-6F038B67268F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50:28.887" v="73" actId="14100"/>
          <ac:spMkLst>
            <pc:docMk/>
            <pc:sldMk cId="1917618602" sldId="256"/>
            <ac:spMk id="18" creationId="{BD92731C-4CBB-5BC2-F59F-4666F5BCAE9A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2:02:20.216" v="123" actId="20577"/>
          <ac:spMkLst>
            <pc:docMk/>
            <pc:sldMk cId="1917618602" sldId="256"/>
            <ac:spMk id="19" creationId="{A2DE923C-C011-99EF-4866-9CAEDA089AA1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30.347" v="3"/>
          <ac:spMkLst>
            <pc:docMk/>
            <pc:sldMk cId="1917618602" sldId="256"/>
            <ac:spMk id="21" creationId="{254376CC-E5DD-469A-A70E-05BB1A79EB27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9.081" v="2"/>
          <ac:spMkLst>
            <pc:docMk/>
            <pc:sldMk cId="1917618602" sldId="256"/>
            <ac:spMk id="27" creationId="{AAF953BB-71E6-4F7B-928D-66655234BA7F}"/>
          </ac:spMkLst>
        </pc:spChg>
        <pc:picChg chg="mod">
          <ac:chgData name="J Hewitt (BRI)" userId="S::jhewitt@bri.leap-mat.org.uk::ca1557e5-aee7-4c06-be7b-d6ccb045fa11" providerId="AD" clId="Web-{935FC5C5-B6A6-9CCB-5A3D-8771DCDE0DB3}" dt="2023-03-20T11:33:42.524" v="6" actId="14100"/>
          <ac:picMkLst>
            <pc:docMk/>
            <pc:sldMk cId="1917618602" sldId="256"/>
            <ac:picMk id="2" creationId="{FAFD5050-E0CA-EAAF-690E-864E47C55F08}"/>
          </ac:picMkLst>
        </pc:picChg>
      </pc:sldChg>
      <pc:sldChg chg="del">
        <pc:chgData name="J Hewitt (BRI)" userId="S::jhewitt@bri.leap-mat.org.uk::ca1557e5-aee7-4c06-be7b-d6ccb045fa11" providerId="AD" clId="Web-{935FC5C5-B6A6-9CCB-5A3D-8771DCDE0DB3}" dt="2023-03-20T11:32:33.801" v="4"/>
        <pc:sldMkLst>
          <pc:docMk/>
          <pc:sldMk cId="3183947583" sldId="257"/>
        </pc:sldMkLst>
      </pc:sldChg>
    </pc:docChg>
  </pc:docChgLst>
  <pc:docChgLst>
    <pc:chgData name="J Hewitt (BRI)" userId="ca1557e5-aee7-4c06-be7b-d6ccb045fa11" providerId="ADAL" clId="{4F86F605-70C7-41AC-B407-07DD90844B4E}"/>
    <pc:docChg chg="modSld">
      <pc:chgData name="J Hewitt (BRI)" userId="ca1557e5-aee7-4c06-be7b-d6ccb045fa11" providerId="ADAL" clId="{4F86F605-70C7-41AC-B407-07DD90844B4E}" dt="2024-01-29T10:29:10.627" v="9" actId="1076"/>
      <pc:docMkLst>
        <pc:docMk/>
      </pc:docMkLst>
      <pc:sldChg chg="modSp mod">
        <pc:chgData name="J Hewitt (BRI)" userId="ca1557e5-aee7-4c06-be7b-d6ccb045fa11" providerId="ADAL" clId="{4F86F605-70C7-41AC-B407-07DD90844B4E}" dt="2024-01-29T10:29:10.627" v="9" actId="1076"/>
        <pc:sldMkLst>
          <pc:docMk/>
          <pc:sldMk cId="1917618602" sldId="256"/>
        </pc:sldMkLst>
        <pc:spChg chg="mod">
          <ac:chgData name="J Hewitt (BRI)" userId="ca1557e5-aee7-4c06-be7b-d6ccb045fa11" providerId="ADAL" clId="{4F86F605-70C7-41AC-B407-07DD90844B4E}" dt="2024-01-29T10:29:10.627" v="9" actId="1076"/>
          <ac:spMkLst>
            <pc:docMk/>
            <pc:sldMk cId="1917618602" sldId="256"/>
            <ac:spMk id="6" creationId="{7AEB2227-3884-4F4D-8D5E-3660F0A9C7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1%2Ewebm&amp;parent=%2Fpersonal%2Fbfoxton%5Fbri%5Fleap%2Dmat%5Forg%5Fuk%2FDocuments%2FKnowledge%20Organisers%20%2D%20PDF%2FICT%2FY8%20ICT%2FHT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3%2Ewebm&amp;parent=%2Fpersonal%2Fbfoxton%5Fbri%5Fleap%2Dmat%5Forg%5Fuk%2FDocuments%2FKnowledge%20Organisers%20%2D%20PDF%2FICT%2FY8%20ICT%2FHT5" TargetMode="External"/><Relationship Id="rId4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2%2Ewebm&amp;parent=%2Fpersonal%2Fbfoxton%5Fbri%5Fleap%2Dmat%5Forg%5Fuk%2FDocuments%2FKnowledge%20Organisers%20%2D%20PDF%2FICT%2FY8%20ICT%2FHT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372949" y="142595"/>
            <a:ext cx="4889416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PhotoShop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/</a:t>
            </a:r>
            <a:r>
              <a:rPr lang="en-US" sz="2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PhotoPea</a:t>
            </a:r>
            <a:endParaRPr lang="en-US" sz="2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823626"/>
            <a:ext cx="2315361" cy="161907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Fake Content?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AI (Artificial Intelligence) can now generate content automatically.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Creating videos like this is known as a “deepfake”. In theory you can make anyone say anything, even if they never did. It creates a whole new issue when it comes to fake news</a:t>
            </a:r>
            <a:endParaRPr lang="en-GB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9BA9A6-DAE2-4E9C-802F-38E04B855E40}"/>
              </a:ext>
            </a:extLst>
          </p:cNvPr>
          <p:cNvSpPr/>
          <p:nvPr/>
        </p:nvSpPr>
        <p:spPr>
          <a:xfrm>
            <a:off x="2661089" y="823625"/>
            <a:ext cx="2315361" cy="129634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Reliability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with the Internet, no one checks what has been written. The website that looks like it has all of the answers to your history homework might just be incorrect.</a:t>
            </a:r>
            <a:endParaRPr lang="en-GB" sz="1400">
              <a:solidFill>
                <a:schemeClr val="tx1"/>
              </a:solidFill>
              <a:cs typeface="Calibri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537D8A-E3B5-4017-B1E5-E39252A866FF}"/>
              </a:ext>
            </a:extLst>
          </p:cNvPr>
          <p:cNvSpPr/>
          <p:nvPr/>
        </p:nvSpPr>
        <p:spPr>
          <a:xfrm>
            <a:off x="2661088" y="2179453"/>
            <a:ext cx="2360184" cy="110956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Checking Reliability.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You need to double check things out for yourself - don't just believe what you read. You can do this by:</a:t>
            </a:r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E2FCFC-CEA2-47A8-A4B2-CAD19217CF27}"/>
              </a:ext>
            </a:extLst>
          </p:cNvPr>
          <p:cNvSpPr/>
          <p:nvPr/>
        </p:nvSpPr>
        <p:spPr>
          <a:xfrm>
            <a:off x="232835" y="5003433"/>
            <a:ext cx="2315361" cy="181605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•.com, .org and 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.net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 can be purchased and used by any individual​</a:t>
            </a:r>
            <a:endParaRPr lang="en-US"/>
          </a:p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edu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, .</a:t>
            </a:r>
            <a:r>
              <a:rPr lang="en-GB" sz="1100" dirty="0" err="1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sch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 and .ac.uk are reserved for educational institutions​</a:t>
            </a:r>
          </a:p>
          <a:p>
            <a:pPr rtl="0"/>
            <a:r>
              <a:rPr lang="en-GB" sz="1100" dirty="0">
                <a:solidFill>
                  <a:schemeClr val="tx1"/>
                </a:solidFill>
                <a:latin typeface="Calibri"/>
                <a:ea typeface="Segoe UI"/>
                <a:cs typeface="Segoe UI"/>
              </a:rPr>
              <a:t>•.gov denotes a government website. </a:t>
            </a:r>
            <a:endParaRPr lang="en-GB" sz="110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2" descr="A picture containing text, brush, tool&#10;&#10;Description automatically generated">
            <a:extLst>
              <a:ext uri="{FF2B5EF4-FFF2-40B4-BE49-F238E27FC236}">
                <a16:creationId xmlns:a16="http://schemas.microsoft.com/office/drawing/2014/main" id="{FAFD5050-E0CA-EAAF-690E-864E47C55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79" y="2661079"/>
            <a:ext cx="2241684" cy="2180623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AE62FE-CD00-6459-91F3-6B136221342B}"/>
              </a:ext>
            </a:extLst>
          </p:cNvPr>
          <p:cNvSpPr/>
          <p:nvPr/>
        </p:nvSpPr>
        <p:spPr>
          <a:xfrm>
            <a:off x="2696946" y="3353828"/>
            <a:ext cx="2315362" cy="67926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28600" indent="-228600" algn="ctr">
              <a:buAutoNum type="arabicPeriod"/>
            </a:pPr>
            <a:r>
              <a:rPr lang="en-GB" sz="1100" b="1" dirty="0">
                <a:solidFill>
                  <a:schemeClr val="tx1"/>
                </a:solidFill>
                <a:cs typeface="Calibri"/>
              </a:rPr>
              <a:t>Can you find the same information/story in multiple places on Trust Worthy sites?</a:t>
            </a:r>
            <a:endParaRPr lang="en-US" sz="110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4926A1-5756-E70D-3102-124EF8C6DE4E}"/>
              </a:ext>
            </a:extLst>
          </p:cNvPr>
          <p:cNvSpPr/>
          <p:nvPr/>
        </p:nvSpPr>
        <p:spPr>
          <a:xfrm>
            <a:off x="2696947" y="4035145"/>
            <a:ext cx="2315361" cy="93027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  <a:cs typeface="Calibri"/>
              </a:rPr>
              <a:t>2. Does it sound believable? Does it look believable? Can you find any images the same/similar already publish online with other stories?</a:t>
            </a:r>
            <a:endParaRPr lang="en-US" sz="1100">
              <a:solidFill>
                <a:schemeClr val="tx1"/>
              </a:solidFill>
              <a:cs typeface="Calibri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D537CE-C32C-89BA-A838-8A8FE26FD70A}"/>
              </a:ext>
            </a:extLst>
          </p:cNvPr>
          <p:cNvSpPr/>
          <p:nvPr/>
        </p:nvSpPr>
        <p:spPr>
          <a:xfrm>
            <a:off x="2696946" y="4967475"/>
            <a:ext cx="2315361" cy="188949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cs typeface="Calibri"/>
              </a:rPr>
              <a:t>3. Check the following: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date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for when it was last written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author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of the information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sources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 of the information</a:t>
            </a:r>
            <a:endParaRPr lang="en-GB" sz="105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•The website 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URL</a:t>
            </a:r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C3F149BA-B5E9-0159-5FB2-EF7C288AC723}"/>
              </a:ext>
            </a:extLst>
          </p:cNvPr>
          <p:cNvSpPr/>
          <p:nvPr/>
        </p:nvSpPr>
        <p:spPr>
          <a:xfrm>
            <a:off x="2241176" y="6006353"/>
            <a:ext cx="1021976" cy="331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FDF0F-C6C9-77D8-5163-4925619A5D40}"/>
              </a:ext>
            </a:extLst>
          </p:cNvPr>
          <p:cNvSpPr/>
          <p:nvPr/>
        </p:nvSpPr>
        <p:spPr>
          <a:xfrm>
            <a:off x="5852862" y="679850"/>
            <a:ext cx="2315361" cy="3043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err="1">
                <a:solidFill>
                  <a:schemeClr val="tx1"/>
                </a:solidFill>
                <a:cs typeface="Calibri"/>
              </a:rPr>
              <a:t>PhotoShop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Video Tutorials: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759B3B-4B9C-FC9D-7878-F382859296F2}"/>
              </a:ext>
            </a:extLst>
          </p:cNvPr>
          <p:cNvSpPr/>
          <p:nvPr/>
        </p:nvSpPr>
        <p:spPr>
          <a:xfrm>
            <a:off x="6175625" y="1285764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cs typeface="Calibri"/>
                <a:hlinkClick r:id="rId3"/>
              </a:rPr>
              <a:t>PhotoShop Tutorial 1</a:t>
            </a:r>
            <a:endParaRPr lang="en-GB" sz="1600"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F7EEC5-A728-0A70-41A3-13F51781F67B}"/>
              </a:ext>
            </a:extLst>
          </p:cNvPr>
          <p:cNvSpPr/>
          <p:nvPr/>
        </p:nvSpPr>
        <p:spPr>
          <a:xfrm>
            <a:off x="6233134" y="2953537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cs typeface="Calibri"/>
                <a:hlinkClick r:id="rId4"/>
              </a:rPr>
              <a:t>PhotoShop Tutorial 2</a:t>
            </a:r>
            <a:endParaRPr lang="en-GB" sz="1600">
              <a:cs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978B11-B577-EE63-CB67-6F038B67268F}"/>
              </a:ext>
            </a:extLst>
          </p:cNvPr>
          <p:cNvSpPr/>
          <p:nvPr/>
        </p:nvSpPr>
        <p:spPr>
          <a:xfrm>
            <a:off x="6233134" y="4621310"/>
            <a:ext cx="1667773" cy="14952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cs typeface="Calibri"/>
                <a:hlinkClick r:id="rId5"/>
              </a:rPr>
              <a:t>PhotoShop Tutorial 3</a:t>
            </a:r>
            <a:endParaRPr lang="en-GB" sz="1600">
              <a:cs typeface="Calibri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92731C-4CBB-5BC2-F59F-4666F5BCAE9A}"/>
              </a:ext>
            </a:extLst>
          </p:cNvPr>
          <p:cNvSpPr/>
          <p:nvPr/>
        </p:nvSpPr>
        <p:spPr>
          <a:xfrm>
            <a:off x="9306977" y="4116"/>
            <a:ext cx="2746681" cy="202164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b="1" dirty="0">
                <a:solidFill>
                  <a:schemeClr val="tx1"/>
                </a:solidFill>
                <a:cs typeface="Calibri"/>
              </a:rPr>
              <a:t>Critical Thinking.</a:t>
            </a: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By thinking clearly and carefully about what is being said online, you can help sort the good information from the bad.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2DE923C-C011-99EF-4866-9CAEDA089AA1}"/>
              </a:ext>
            </a:extLst>
          </p:cNvPr>
          <p:cNvSpPr/>
          <p:nvPr/>
        </p:nvSpPr>
        <p:spPr>
          <a:xfrm>
            <a:off x="9306976" y="2275738"/>
            <a:ext cx="2746681" cy="442265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b="1" dirty="0">
                <a:solidFill>
                  <a:schemeClr val="tx1"/>
                </a:solidFill>
                <a:cs typeface="Calibri"/>
              </a:rPr>
              <a:t>Clickbait - </a:t>
            </a:r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Websites and online platforms want you to click on them - that's how they can make money from advertising. Stories are often exaggerated to get you to click on them. </a:t>
            </a:r>
            <a:endParaRPr lang="en-GB" sz="16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6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GB" sz="1600" b="1" dirty="0">
                <a:solidFill>
                  <a:schemeClr val="tx1"/>
                </a:solidFill>
                <a:ea typeface="+mn-lt"/>
                <a:cs typeface="+mn-lt"/>
              </a:rPr>
              <a:t>Examples of clickbait: </a:t>
            </a:r>
            <a:endParaRPr lang="en-GB" sz="1600" b="1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cs typeface="Calibri"/>
              </a:rPr>
              <a:t>Articles with titles like these:</a:t>
            </a:r>
            <a:endParaRPr lang="en-GB" sz="160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•"You Won't Believe What Happened Next!"</a:t>
            </a:r>
            <a:endParaRPr lang="en-GB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ea typeface="+mn-lt"/>
                <a:cs typeface="+mn-lt"/>
              </a:rPr>
              <a:t>•"A normal guy goes to buy milk. What happens next is epic"</a:t>
            </a:r>
            <a:endParaRPr lang="en-GB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600" b="1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339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136</cp:revision>
  <dcterms:created xsi:type="dcterms:W3CDTF">2023-02-02T13:36:25Z</dcterms:created>
  <dcterms:modified xsi:type="dcterms:W3CDTF">2024-01-29T10:29:16Z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