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8445" y="1397675"/>
            <a:ext cx="1655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6 THEME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Town &amp;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Holidays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118" y="533400"/>
            <a:ext cx="58757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Lände</a:t>
            </a:r>
            <a:r>
              <a:rPr lang="en-GB" sz="1400" b="1" dirty="0">
                <a:latin typeface="Comic Sans MS" panose="030F0702030302020204" pitchFamily="66" charset="0"/>
              </a:rPr>
              <a:t>/</a:t>
            </a:r>
            <a:r>
              <a:rPr lang="en-GB" sz="1400" b="1" dirty="0" err="1">
                <a:latin typeface="Comic Sans MS" panose="030F0702030302020204" pitchFamily="66" charset="0"/>
              </a:rPr>
              <a:t>Orte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Ausland</a:t>
            </a:r>
            <a:r>
              <a:rPr lang="en-GB" sz="1400" dirty="0">
                <a:latin typeface="Comic Sans MS" panose="030F0702030302020204" pitchFamily="66" charset="0"/>
              </a:rPr>
              <a:t>		abroad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Europa			Europe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….		I’m going to…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Deutschland		Germany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Osterreich</a:t>
            </a:r>
            <a:r>
              <a:rPr lang="en-GB" sz="1400" dirty="0">
                <a:latin typeface="Comic Sans MS" panose="030F0702030302020204" pitchFamily="66" charset="0"/>
              </a:rPr>
              <a:t>		Austria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Spanien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Italien</a:t>
            </a:r>
            <a:r>
              <a:rPr lang="en-GB" sz="1400" dirty="0">
                <a:latin typeface="Comic Sans MS" panose="030F0702030302020204" pitchFamily="66" charset="0"/>
              </a:rPr>
              <a:t>			Italy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Türkei</a:t>
            </a:r>
            <a:r>
              <a:rPr lang="en-GB" sz="1400" dirty="0">
                <a:latin typeface="Comic Sans MS" panose="030F0702030302020204" pitchFamily="66" charset="0"/>
              </a:rPr>
              <a:t>			Turkey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ans</a:t>
            </a:r>
            <a:r>
              <a:rPr lang="en-GB" sz="1400" dirty="0">
                <a:latin typeface="Comic Sans MS" panose="030F0702030302020204" pitchFamily="66" charset="0"/>
              </a:rPr>
              <a:t> Meer			to the sea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an den Strand		to the beach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an die </a:t>
            </a:r>
            <a:r>
              <a:rPr lang="en-GB" sz="1400" dirty="0" err="1">
                <a:latin typeface="Comic Sans MS" panose="030F0702030302020204" pitchFamily="66" charset="0"/>
              </a:rPr>
              <a:t>Küste</a:t>
            </a:r>
            <a:r>
              <a:rPr lang="en-GB" sz="1400" dirty="0">
                <a:latin typeface="Comic Sans MS" panose="030F0702030302020204" pitchFamily="66" charset="0"/>
              </a:rPr>
              <a:t>		to the coast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den Wald		to a forest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die Berge		to the mountains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Auf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Land		in the countryside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Dorf		in a village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mache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…	I like to go on a 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Abenteuerurlaub</a:t>
            </a:r>
            <a:r>
              <a:rPr lang="en-GB" sz="1400" dirty="0">
                <a:latin typeface="Comic Sans MS" panose="030F0702030302020204" pitchFamily="66" charset="0"/>
              </a:rPr>
              <a:t>		adventure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Aktivurlaub</a:t>
            </a:r>
            <a:r>
              <a:rPr lang="en-GB" sz="1400" dirty="0">
                <a:latin typeface="Comic Sans MS" panose="030F0702030302020204" pitchFamily="66" charset="0"/>
              </a:rPr>
              <a:t>		active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Sightseeingurlaub</a:t>
            </a:r>
            <a:r>
              <a:rPr lang="en-GB" sz="1400" dirty="0">
                <a:latin typeface="Comic Sans MS" panose="030F0702030302020204" pitchFamily="66" charset="0"/>
              </a:rPr>
              <a:t>		sightseeing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Sommerurlaub</a:t>
            </a:r>
            <a:r>
              <a:rPr lang="en-GB" sz="1400" dirty="0">
                <a:latin typeface="Comic Sans MS" panose="030F0702030302020204" pitchFamily="66" charset="0"/>
              </a:rPr>
              <a:t>		summer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Urlaub</a:t>
            </a:r>
            <a:r>
              <a:rPr lang="en-GB" sz="1400" dirty="0">
                <a:latin typeface="Comic Sans MS" panose="030F0702030302020204" pitchFamily="66" charset="0"/>
              </a:rPr>
              <a:t> auf </a:t>
            </a:r>
            <a:r>
              <a:rPr lang="en-GB" sz="1400" dirty="0" err="1">
                <a:latin typeface="Comic Sans MS" panose="030F0702030302020204" pitchFamily="66" charset="0"/>
              </a:rPr>
              <a:t>Balkonien</a:t>
            </a:r>
            <a:r>
              <a:rPr lang="en-GB" sz="1400" dirty="0">
                <a:latin typeface="Comic Sans MS" panose="030F0702030302020204" pitchFamily="66" charset="0"/>
              </a:rPr>
              <a:t>		staycation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Winterurlaub</a:t>
            </a:r>
            <a:r>
              <a:rPr lang="en-GB" sz="1400" dirty="0">
                <a:latin typeface="Comic Sans MS" panose="030F0702030302020204" pitchFamily="66" charset="0"/>
              </a:rPr>
              <a:t>		winter holiday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Campingurlaub</a:t>
            </a:r>
            <a:r>
              <a:rPr lang="en-GB" sz="1400" dirty="0">
                <a:latin typeface="Comic Sans MS" panose="030F0702030302020204" pitchFamily="66" charset="0"/>
              </a:rPr>
              <a:t>		camping holiday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2198" y="533400"/>
            <a:ext cx="58757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Das Wetter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….			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frostig</a:t>
            </a:r>
            <a:r>
              <a:rPr lang="en-GB" sz="1400" dirty="0">
                <a:latin typeface="Comic Sans MS" panose="030F0702030302020204" pitchFamily="66" charset="0"/>
              </a:rPr>
              <a:t>			frosty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heiß</a:t>
            </a:r>
            <a:r>
              <a:rPr lang="en-GB" sz="1400" dirty="0">
                <a:latin typeface="Comic Sans MS" panose="030F0702030302020204" pitchFamily="66" charset="0"/>
              </a:rPr>
              <a:t>			hot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kalt</a:t>
            </a:r>
            <a:r>
              <a:rPr lang="en-GB" sz="1400" dirty="0">
                <a:latin typeface="Comic Sans MS" panose="030F0702030302020204" pitchFamily="66" charset="0"/>
              </a:rPr>
              <a:t>			cold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neblig</a:t>
            </a:r>
            <a:r>
              <a:rPr lang="en-GB" sz="1400" dirty="0">
                <a:latin typeface="Comic Sans MS" panose="030F0702030302020204" pitchFamily="66" charset="0"/>
              </a:rPr>
              <a:t>			foggy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sonnig</a:t>
            </a:r>
            <a:r>
              <a:rPr lang="en-GB" sz="1400" dirty="0">
                <a:latin typeface="Comic Sans MS" panose="030F0702030302020204" pitchFamily="66" charset="0"/>
              </a:rPr>
              <a:t>			sunny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windig</a:t>
            </a:r>
            <a:r>
              <a:rPr lang="en-GB" sz="1400" dirty="0">
                <a:latin typeface="Comic Sans MS" panose="030F0702030302020204" pitchFamily="66" charset="0"/>
              </a:rPr>
              <a:t>			windy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wolkig</a:t>
            </a:r>
            <a:r>
              <a:rPr lang="en-GB" sz="1400" dirty="0">
                <a:latin typeface="Comic Sans MS" panose="030F0702030302020204" pitchFamily="66" charset="0"/>
              </a:rPr>
              <a:t>			cloudy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gibt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Gewitter</a:t>
            </a:r>
            <a:r>
              <a:rPr lang="en-GB" sz="1400" dirty="0">
                <a:latin typeface="Comic Sans MS" panose="030F0702030302020204" pitchFamily="66" charset="0"/>
              </a:rPr>
              <a:t>		there is a storm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      </a:t>
            </a:r>
            <a:r>
              <a:rPr lang="en-GB" sz="1400" b="1" dirty="0">
                <a:latin typeface="Comic Sans MS" panose="030F0702030302020204" pitchFamily="66" charset="0"/>
              </a:rPr>
              <a:t>Die </a:t>
            </a:r>
            <a:r>
              <a:rPr lang="en-GB" sz="1400" b="1" dirty="0" err="1">
                <a:latin typeface="Comic Sans MS" panose="030F0702030302020204" pitchFamily="66" charset="0"/>
              </a:rPr>
              <a:t>Jahreszeiten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Frühling</a:t>
            </a:r>
            <a:r>
              <a:rPr lang="en-GB" sz="1400" dirty="0">
                <a:latin typeface="Comic Sans MS" panose="030F0702030302020204" pitchFamily="66" charset="0"/>
              </a:rPr>
              <a:t>			spring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Winter			winter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Sommer			summer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Herbst			autumn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Richtungen</a:t>
            </a:r>
            <a:r>
              <a:rPr lang="en-GB" sz="1400" b="1" dirty="0">
                <a:latin typeface="Comic Sans MS" panose="030F0702030302020204" pitchFamily="66" charset="0"/>
              </a:rPr>
              <a:t> 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Stadt </a:t>
            </a:r>
            <a:r>
              <a:rPr lang="en-GB" sz="1400" dirty="0" err="1">
                <a:latin typeface="Comic Sans MS" panose="030F0702030302020204" pitchFamily="66" charset="0"/>
              </a:rPr>
              <a:t>liegt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…		The town is situated in…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Norden			north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Osten</a:t>
            </a:r>
            <a:r>
              <a:rPr lang="en-GB" sz="1400" dirty="0">
                <a:latin typeface="Comic Sans MS" panose="030F0702030302020204" pitchFamily="66" charset="0"/>
              </a:rPr>
              <a:t>			east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Süden</a:t>
            </a:r>
            <a:r>
              <a:rPr lang="en-GB" sz="1400" dirty="0">
                <a:latin typeface="Comic Sans MS" panose="030F0702030302020204" pitchFamily="66" charset="0"/>
              </a:rPr>
              <a:t>			south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Westen</a:t>
            </a:r>
            <a:r>
              <a:rPr lang="en-GB" sz="1400" dirty="0">
                <a:latin typeface="Comic Sans MS" panose="030F0702030302020204" pitchFamily="66" charset="0"/>
              </a:rPr>
              <a:t>			west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der Mitte		in the middle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377653" y="303139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		In der Stadt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gibt</a:t>
            </a:r>
            <a:r>
              <a:rPr lang="en-GB" sz="1400" dirty="0">
                <a:latin typeface="Comic Sans MS" panose="030F0702030302020204" pitchFamily="66" charset="0"/>
              </a:rPr>
              <a:t>…			There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Autobahn		a motorway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Bahnhof</a:t>
            </a:r>
            <a:r>
              <a:rPr lang="en-GB" sz="1400" dirty="0">
                <a:latin typeface="Comic Sans MS" panose="030F0702030302020204" pitchFamily="66" charset="0"/>
              </a:rPr>
              <a:t>		a train station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Campingplatz</a:t>
            </a:r>
            <a:r>
              <a:rPr lang="en-GB" sz="1400" dirty="0">
                <a:latin typeface="Comic Sans MS" panose="030F0702030302020204" pitchFamily="66" charset="0"/>
              </a:rPr>
              <a:t>		a campsite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Freibad</a:t>
            </a:r>
            <a:r>
              <a:rPr lang="en-GB" sz="1400" dirty="0">
                <a:latin typeface="Comic Sans MS" panose="030F0702030302020204" pitchFamily="66" charset="0"/>
              </a:rPr>
              <a:t>		an outdoor pool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Fußballstadion</a:t>
            </a:r>
            <a:r>
              <a:rPr lang="en-GB" sz="1400" dirty="0">
                <a:latin typeface="Comic Sans MS" panose="030F0702030302020204" pitchFamily="66" charset="0"/>
              </a:rPr>
              <a:t>		a football stadium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Füßgängerzone</a:t>
            </a:r>
            <a:r>
              <a:rPr lang="en-GB" sz="1400" dirty="0">
                <a:latin typeface="Comic Sans MS" panose="030F0702030302020204" pitchFamily="66" charset="0"/>
              </a:rPr>
              <a:t>		a pedestrian area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Grundschule</a:t>
            </a:r>
            <a:r>
              <a:rPr lang="en-GB" sz="1400" dirty="0">
                <a:latin typeface="Comic Sans MS" panose="030F0702030302020204" pitchFamily="66" charset="0"/>
              </a:rPr>
              <a:t>		a primary school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einen</a:t>
            </a:r>
            <a:r>
              <a:rPr lang="en-GB" sz="1400" dirty="0">
                <a:latin typeface="Comic Sans MS" panose="030F0702030302020204" pitchFamily="66" charset="0"/>
              </a:rPr>
              <a:t> Kindergarten		a nursery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Geschäfte			shops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Sehenswürdigkeiten		sights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einen Flughafen		an airport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 Universität		a university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 Kino			a cinema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einen Markt 		market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einen Souvenirladen(–läden) 	souvenir shop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ein Kaufhaus		department store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ein Einkaufszentrum		shopping centre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 Bäckerei		a bakery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 Metzgerei		a butcher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 Buchhandlung		a bookshop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eine Boutique		a clothes shop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 Musikladen		a music shop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 Friseursalon		a hairdressers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ein Sportgeschäft		a sports shop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b="1" dirty="0" err="1">
                <a:latin typeface="Comic Sans MS" panose="030F0702030302020204" pitchFamily="66" charset="0"/>
              </a:rPr>
              <a:t>Nachteile</a:t>
            </a:r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gibt</a:t>
            </a:r>
            <a:r>
              <a:rPr lang="en-GB" sz="1400" dirty="0">
                <a:latin typeface="Comic Sans MS" panose="030F0702030302020204" pitchFamily="66" charset="0"/>
              </a:rPr>
              <a:t>…			There is…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Lärm</a:t>
            </a:r>
            <a:r>
              <a:rPr lang="en-GB" sz="1400" dirty="0">
                <a:latin typeface="Comic Sans MS" panose="030F0702030302020204" pitchFamily="66" charset="0"/>
              </a:rPr>
              <a:t>			lots of noise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Verkehr</a:t>
            </a:r>
            <a:r>
              <a:rPr lang="en-GB" sz="1400" dirty="0">
                <a:latin typeface="Comic Sans MS" panose="030F0702030302020204" pitchFamily="66" charset="0"/>
              </a:rPr>
              <a:t>		lots of traffic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viele</a:t>
            </a:r>
            <a:r>
              <a:rPr lang="en-GB" sz="1400" dirty="0">
                <a:latin typeface="Comic Sans MS" panose="030F0702030302020204" pitchFamily="66" charset="0"/>
              </a:rPr>
              <a:t> Autos		lots of cars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Buslinie</a:t>
            </a:r>
            <a:r>
              <a:rPr lang="en-GB" sz="1400" dirty="0">
                <a:latin typeface="Comic Sans MS" panose="030F0702030302020204" pitchFamily="66" charset="0"/>
              </a:rPr>
              <a:t>		no bus routes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genug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Parkplätze</a:t>
            </a:r>
            <a:r>
              <a:rPr lang="en-GB" sz="1400" dirty="0">
                <a:latin typeface="Comic Sans MS" panose="030F0702030302020204" pitchFamily="66" charset="0"/>
              </a:rPr>
              <a:t>	not enough carpark spaces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genugFahrradwege</a:t>
            </a:r>
            <a:r>
              <a:rPr lang="en-GB" sz="1400" dirty="0">
                <a:latin typeface="Comic Sans MS" panose="030F0702030302020204" pitchFamily="66" charset="0"/>
              </a:rPr>
              <a:t>	not enough cycle paths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genug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Öffentlichen</a:t>
            </a:r>
            <a:r>
              <a:rPr lang="en-GB" sz="1400" dirty="0">
                <a:latin typeface="Comic Sans MS" panose="030F0702030302020204" pitchFamily="66" charset="0"/>
              </a:rPr>
              <a:t> 	not enough public transport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Verkehrsmittel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Die Stadt ist nicht sauber	the town is not clean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Die Stadt ist schmutzig	the town is dirty</a:t>
            </a: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  <a:endParaRPr lang="de-DE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i="1" dirty="0">
                <a:latin typeface="Comic Sans MS" panose="030F0702030302020204" pitchFamily="66" charset="0"/>
              </a:rPr>
              <a:t> 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6400800" y="507792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go to…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go to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go to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go to…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bin…</a:t>
            </a:r>
            <a:r>
              <a:rPr lang="en-GB" b="1" dirty="0" err="1">
                <a:latin typeface="Comic Sans MS" panose="030F0702030302020204" pitchFamily="66" charset="0"/>
              </a:rPr>
              <a:t>gefahren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bin…</a:t>
            </a:r>
            <a:r>
              <a:rPr lang="en-GB" b="1" dirty="0" err="1">
                <a:latin typeface="Comic Sans MS" panose="030F0702030302020204" pitchFamily="66" charset="0"/>
              </a:rPr>
              <a:t>gegangen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gemacht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fahre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gehe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mache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fahren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gehen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machen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5999357" y="2420233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	expensive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billig</a:t>
            </a:r>
            <a:r>
              <a:rPr lang="en-GB" sz="1400" dirty="0">
                <a:latin typeface="Comic Sans MS" panose="030F0702030302020204" pitchFamily="66" charset="0"/>
              </a:rPr>
              <a:t>			cheap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modern 			modern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ruhig</a:t>
            </a:r>
            <a:r>
              <a:rPr lang="en-GB" sz="1400" dirty="0">
                <a:latin typeface="Comic Sans MS" panose="030F0702030302020204" pitchFamily="66" charset="0"/>
              </a:rPr>
              <a:t> 			quiet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altmodisch</a:t>
            </a:r>
            <a:r>
              <a:rPr lang="en-GB" sz="1400" dirty="0">
                <a:latin typeface="Comic Sans MS" panose="030F0702030302020204" pitchFamily="66" charset="0"/>
              </a:rPr>
              <a:t> 		old-fashioned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chaotisch</a:t>
            </a:r>
            <a:r>
              <a:rPr lang="en-GB" sz="1400" dirty="0">
                <a:latin typeface="Comic Sans MS" panose="030F0702030302020204" pitchFamily="66" charset="0"/>
              </a:rPr>
              <a:t> 			chaotic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schmutzig</a:t>
            </a:r>
            <a:r>
              <a:rPr lang="fr-FR" sz="1400" dirty="0">
                <a:latin typeface="Comic Sans MS" panose="030F0702030302020204" pitchFamily="66" charset="0"/>
              </a:rPr>
              <a:t> 			</a:t>
            </a:r>
            <a:r>
              <a:rPr lang="fr-FR" sz="1400" dirty="0" err="1">
                <a:latin typeface="Comic Sans MS" panose="030F0702030302020204" pitchFamily="66" charset="0"/>
              </a:rPr>
              <a:t>dirty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fr-FR" sz="1400" dirty="0">
                <a:latin typeface="Comic Sans MS" panose="030F0702030302020204" pitchFamily="66" charset="0"/>
              </a:rPr>
              <a:t>(un)</a:t>
            </a:r>
            <a:r>
              <a:rPr lang="fr-FR" sz="1400" dirty="0" err="1">
                <a:latin typeface="Comic Sans MS" panose="030F0702030302020204" pitchFamily="66" charset="0"/>
              </a:rPr>
              <a:t>bequem</a:t>
            </a:r>
            <a:r>
              <a:rPr lang="fr-FR" sz="1400" dirty="0">
                <a:latin typeface="Comic Sans MS" panose="030F0702030302020204" pitchFamily="66" charset="0"/>
              </a:rPr>
              <a:t> 		(un)</a:t>
            </a:r>
            <a:r>
              <a:rPr lang="fr-FR" sz="1400" dirty="0" err="1">
                <a:latin typeface="Comic Sans MS" panose="030F0702030302020204" pitchFamily="66" charset="0"/>
              </a:rPr>
              <a:t>comfortable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kalt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cold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heiß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hot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klein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small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praktisch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practical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umweltfreundlich</a:t>
            </a:r>
            <a:r>
              <a:rPr lang="fr-FR" sz="1400" dirty="0">
                <a:latin typeface="Comic Sans MS" panose="030F0702030302020204" pitchFamily="66" charset="0"/>
              </a:rPr>
              <a:t>		</a:t>
            </a:r>
            <a:r>
              <a:rPr lang="fr-FR" sz="1400" dirty="0" err="1">
                <a:latin typeface="Comic Sans MS" panose="030F0702030302020204" pitchFamily="66" charset="0"/>
              </a:rPr>
              <a:t>environmentally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friendly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swapsie</a:t>
            </a:r>
            <a:r>
              <a:rPr lang="en-GB" sz="1400" dirty="0">
                <a:latin typeface="Comic Sans MS" panose="030F0702030302020204" pitchFamily="66" charset="0"/>
              </a:rPr>
              <a:t>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total;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too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952</Words>
  <Application>Microsoft Office PowerPoint</Application>
  <PresentationFormat>Widescreen</PresentationFormat>
  <Paragraphs>202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62</cp:revision>
  <dcterms:created xsi:type="dcterms:W3CDTF">2020-11-16T12:54:35Z</dcterms:created>
  <dcterms:modified xsi:type="dcterms:W3CDTF">2022-06-20T13:03:37Z</dcterms:modified>
</cp:coreProperties>
</file>