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8445" y="1397675"/>
            <a:ext cx="1655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GCSE STIMMT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MODULE 6 THEME 2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Town &amp;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Holidays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118" y="533400"/>
            <a:ext cx="58757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			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err="1">
                <a:latin typeface="Comic Sans MS" panose="030F0702030302020204" pitchFamily="66" charset="0"/>
              </a:rPr>
              <a:t>Lände</a:t>
            </a:r>
            <a:r>
              <a:rPr lang="en-GB" sz="1400" b="1" dirty="0">
                <a:latin typeface="Comic Sans MS" panose="030F0702030302020204" pitchFamily="66" charset="0"/>
              </a:rPr>
              <a:t>/</a:t>
            </a:r>
            <a:r>
              <a:rPr lang="en-GB" sz="1400" b="1" dirty="0" err="1">
                <a:latin typeface="Comic Sans MS" panose="030F0702030302020204" pitchFamily="66" charset="0"/>
              </a:rPr>
              <a:t>Orte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Ausland</a:t>
            </a:r>
            <a:r>
              <a:rPr lang="en-GB" sz="1400" dirty="0">
                <a:latin typeface="Comic Sans MS" panose="030F0702030302020204" pitchFamily="66" charset="0"/>
              </a:rPr>
              <a:t>		abroad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Europa			Europe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fahre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nach</a:t>
            </a:r>
            <a:r>
              <a:rPr lang="en-GB" sz="1400" dirty="0">
                <a:latin typeface="Comic Sans MS" panose="030F0702030302020204" pitchFamily="66" charset="0"/>
              </a:rPr>
              <a:t>….		I’m going to…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Deutschland		Germany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Osterreich</a:t>
            </a:r>
            <a:r>
              <a:rPr lang="en-GB" sz="1400" dirty="0">
                <a:latin typeface="Comic Sans MS" panose="030F0702030302020204" pitchFamily="66" charset="0"/>
              </a:rPr>
              <a:t>		Austria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Spanien</a:t>
            </a:r>
            <a:r>
              <a:rPr lang="en-GB" sz="1400" dirty="0">
                <a:latin typeface="Comic Sans MS" panose="030F0702030302020204" pitchFamily="66" charset="0"/>
              </a:rPr>
              <a:t>			Spain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Italien</a:t>
            </a:r>
            <a:r>
              <a:rPr lang="en-GB" sz="1400" dirty="0">
                <a:latin typeface="Comic Sans MS" panose="030F0702030302020204" pitchFamily="66" charset="0"/>
              </a:rPr>
              <a:t>			Italy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Türkei</a:t>
            </a:r>
            <a:r>
              <a:rPr lang="en-GB" sz="1400" dirty="0">
                <a:latin typeface="Comic Sans MS" panose="030F0702030302020204" pitchFamily="66" charset="0"/>
              </a:rPr>
              <a:t>			Turkey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ans</a:t>
            </a:r>
            <a:r>
              <a:rPr lang="en-GB" sz="1400" dirty="0">
                <a:latin typeface="Comic Sans MS" panose="030F0702030302020204" pitchFamily="66" charset="0"/>
              </a:rPr>
              <a:t> Meer			to the sea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an den Strand		to the beach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an die </a:t>
            </a:r>
            <a:r>
              <a:rPr lang="en-GB" sz="1400" dirty="0" err="1">
                <a:latin typeface="Comic Sans MS" panose="030F0702030302020204" pitchFamily="66" charset="0"/>
              </a:rPr>
              <a:t>Küste</a:t>
            </a:r>
            <a:r>
              <a:rPr lang="en-GB" sz="1400" dirty="0">
                <a:latin typeface="Comic Sans MS" panose="030F0702030302020204" pitchFamily="66" charset="0"/>
              </a:rPr>
              <a:t>		to the coast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den Wald		to a forest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die Berge		to the mountains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Auf </a:t>
            </a:r>
            <a:r>
              <a:rPr lang="en-GB" sz="1400" dirty="0" err="1">
                <a:latin typeface="Comic Sans MS" panose="030F0702030302020204" pitchFamily="66" charset="0"/>
              </a:rPr>
              <a:t>dem</a:t>
            </a:r>
            <a:r>
              <a:rPr lang="en-GB" sz="1400" dirty="0">
                <a:latin typeface="Comic Sans MS" panose="030F0702030302020204" pitchFamily="66" charset="0"/>
              </a:rPr>
              <a:t> Land		in the countryside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</a:t>
            </a:r>
            <a:r>
              <a:rPr lang="en-GB" sz="1400" dirty="0" err="1">
                <a:latin typeface="Comic Sans MS" panose="030F0702030302020204" pitchFamily="66" charset="0"/>
              </a:rPr>
              <a:t>einem</a:t>
            </a:r>
            <a:r>
              <a:rPr lang="en-GB" sz="1400" dirty="0">
                <a:latin typeface="Comic Sans MS" panose="030F0702030302020204" pitchFamily="66" charset="0"/>
              </a:rPr>
              <a:t> Dorf		in a village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mache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gern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…	I like to go on a 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Abenteuerurlaub</a:t>
            </a:r>
            <a:r>
              <a:rPr lang="en-GB" sz="1400" dirty="0">
                <a:latin typeface="Comic Sans MS" panose="030F0702030302020204" pitchFamily="66" charset="0"/>
              </a:rPr>
              <a:t>		adventure holiday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Aktivurlaub</a:t>
            </a:r>
            <a:r>
              <a:rPr lang="en-GB" sz="1400" dirty="0">
                <a:latin typeface="Comic Sans MS" panose="030F0702030302020204" pitchFamily="66" charset="0"/>
              </a:rPr>
              <a:t>		active holiday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Sightseeingurlaub</a:t>
            </a:r>
            <a:r>
              <a:rPr lang="en-GB" sz="1400" dirty="0">
                <a:latin typeface="Comic Sans MS" panose="030F0702030302020204" pitchFamily="66" charset="0"/>
              </a:rPr>
              <a:t>		sightseeing holiday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Sommerurlaub</a:t>
            </a:r>
            <a:r>
              <a:rPr lang="en-GB" sz="1400" dirty="0">
                <a:latin typeface="Comic Sans MS" panose="030F0702030302020204" pitchFamily="66" charset="0"/>
              </a:rPr>
              <a:t>		summer holiday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Urlaub</a:t>
            </a:r>
            <a:r>
              <a:rPr lang="en-GB" sz="1400" dirty="0">
                <a:latin typeface="Comic Sans MS" panose="030F0702030302020204" pitchFamily="66" charset="0"/>
              </a:rPr>
              <a:t> auf </a:t>
            </a:r>
            <a:r>
              <a:rPr lang="en-GB" sz="1400" dirty="0" err="1">
                <a:latin typeface="Comic Sans MS" panose="030F0702030302020204" pitchFamily="66" charset="0"/>
              </a:rPr>
              <a:t>Balkonien</a:t>
            </a:r>
            <a:r>
              <a:rPr lang="en-GB" sz="1400" dirty="0">
                <a:latin typeface="Comic Sans MS" panose="030F0702030302020204" pitchFamily="66" charset="0"/>
              </a:rPr>
              <a:t>		staycation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Winterurlaub</a:t>
            </a:r>
            <a:r>
              <a:rPr lang="en-GB" sz="1400" dirty="0">
                <a:latin typeface="Comic Sans MS" panose="030F0702030302020204" pitchFamily="66" charset="0"/>
              </a:rPr>
              <a:t>		winter holiday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Campingurlaub</a:t>
            </a:r>
            <a:r>
              <a:rPr lang="en-GB" sz="1400" dirty="0">
                <a:latin typeface="Comic Sans MS" panose="030F0702030302020204" pitchFamily="66" charset="0"/>
              </a:rPr>
              <a:t>		camping holiday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2198" y="533400"/>
            <a:ext cx="58757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Das Wetter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….			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frostig</a:t>
            </a:r>
            <a:r>
              <a:rPr lang="en-GB" sz="1400" dirty="0">
                <a:latin typeface="Comic Sans MS" panose="030F0702030302020204" pitchFamily="66" charset="0"/>
              </a:rPr>
              <a:t>			frosty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heiß</a:t>
            </a:r>
            <a:r>
              <a:rPr lang="en-GB" sz="1400" dirty="0">
                <a:latin typeface="Comic Sans MS" panose="030F0702030302020204" pitchFamily="66" charset="0"/>
              </a:rPr>
              <a:t>			hot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kalt</a:t>
            </a:r>
            <a:r>
              <a:rPr lang="en-GB" sz="1400" dirty="0">
                <a:latin typeface="Comic Sans MS" panose="030F0702030302020204" pitchFamily="66" charset="0"/>
              </a:rPr>
              <a:t>			cold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neblig</a:t>
            </a:r>
            <a:r>
              <a:rPr lang="en-GB" sz="1400" dirty="0">
                <a:latin typeface="Comic Sans MS" panose="030F0702030302020204" pitchFamily="66" charset="0"/>
              </a:rPr>
              <a:t>			foggy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sonnig</a:t>
            </a:r>
            <a:r>
              <a:rPr lang="en-GB" sz="1400" dirty="0">
                <a:latin typeface="Comic Sans MS" panose="030F0702030302020204" pitchFamily="66" charset="0"/>
              </a:rPr>
              <a:t>			sunny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windig</a:t>
            </a:r>
            <a:r>
              <a:rPr lang="en-GB" sz="1400" dirty="0">
                <a:latin typeface="Comic Sans MS" panose="030F0702030302020204" pitchFamily="66" charset="0"/>
              </a:rPr>
              <a:t>			windy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wolkig</a:t>
            </a:r>
            <a:r>
              <a:rPr lang="en-GB" sz="1400" dirty="0">
                <a:latin typeface="Comic Sans MS" panose="030F0702030302020204" pitchFamily="66" charset="0"/>
              </a:rPr>
              <a:t>			cloudy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gibt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Gewitter</a:t>
            </a:r>
            <a:r>
              <a:rPr lang="en-GB" sz="1400" dirty="0">
                <a:latin typeface="Comic Sans MS" panose="030F0702030302020204" pitchFamily="66" charset="0"/>
              </a:rPr>
              <a:t>		there is a storm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      </a:t>
            </a:r>
            <a:r>
              <a:rPr lang="en-GB" sz="1400" b="1" dirty="0">
                <a:latin typeface="Comic Sans MS" panose="030F0702030302020204" pitchFamily="66" charset="0"/>
              </a:rPr>
              <a:t>Die </a:t>
            </a:r>
            <a:r>
              <a:rPr lang="en-GB" sz="1400" b="1" dirty="0" err="1">
                <a:latin typeface="Comic Sans MS" panose="030F0702030302020204" pitchFamily="66" charset="0"/>
              </a:rPr>
              <a:t>Jahreszeiten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Frühling</a:t>
            </a:r>
            <a:r>
              <a:rPr lang="en-GB" sz="1400" dirty="0">
                <a:latin typeface="Comic Sans MS" panose="030F0702030302020204" pitchFamily="66" charset="0"/>
              </a:rPr>
              <a:t>			spring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Winter			winter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Sommer			summer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Herbst			autumn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Richtungen</a:t>
            </a:r>
            <a:r>
              <a:rPr lang="en-GB" sz="1400" b="1" dirty="0">
                <a:latin typeface="Comic Sans MS" panose="030F0702030302020204" pitchFamily="66" charset="0"/>
              </a:rPr>
              <a:t> 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Stadt </a:t>
            </a:r>
            <a:r>
              <a:rPr lang="en-GB" sz="1400" dirty="0" err="1">
                <a:latin typeface="Comic Sans MS" panose="030F0702030302020204" pitchFamily="66" charset="0"/>
              </a:rPr>
              <a:t>liegt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…		The town is situated in…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Norden			north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Osten</a:t>
            </a:r>
            <a:r>
              <a:rPr lang="en-GB" sz="1400" dirty="0">
                <a:latin typeface="Comic Sans MS" panose="030F0702030302020204" pitchFamily="66" charset="0"/>
              </a:rPr>
              <a:t>			east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Süden</a:t>
            </a:r>
            <a:r>
              <a:rPr lang="en-GB" sz="1400" dirty="0">
                <a:latin typeface="Comic Sans MS" panose="030F0702030302020204" pitchFamily="66" charset="0"/>
              </a:rPr>
              <a:t>			south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Westen</a:t>
            </a:r>
            <a:r>
              <a:rPr lang="en-GB" sz="1400" dirty="0">
                <a:latin typeface="Comic Sans MS" panose="030F0702030302020204" pitchFamily="66" charset="0"/>
              </a:rPr>
              <a:t>			west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der Mitte		in the middle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527FDC-A2EA-46D8-AF3E-8EBF7CD0D53E}"/>
              </a:ext>
            </a:extLst>
          </p:cNvPr>
          <p:cNvSpPr/>
          <p:nvPr/>
        </p:nvSpPr>
        <p:spPr>
          <a:xfrm>
            <a:off x="6377653" y="303139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                      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		In der Stadt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gibt</a:t>
            </a:r>
            <a:r>
              <a:rPr lang="en-GB" sz="1400" dirty="0">
                <a:latin typeface="Comic Sans MS" panose="030F0702030302020204" pitchFamily="66" charset="0"/>
              </a:rPr>
              <a:t>…			There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</a:t>
            </a:r>
            <a:r>
              <a:rPr lang="en-GB" sz="1400" dirty="0">
                <a:latin typeface="Comic Sans MS" panose="030F0702030302020204" pitchFamily="66" charset="0"/>
              </a:rPr>
              <a:t> Autobahn		a motorway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Bahnhof</a:t>
            </a:r>
            <a:r>
              <a:rPr lang="en-GB" sz="1400" dirty="0">
                <a:latin typeface="Comic Sans MS" panose="030F0702030302020204" pitchFamily="66" charset="0"/>
              </a:rPr>
              <a:t>		a train station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Campingplatz</a:t>
            </a:r>
            <a:r>
              <a:rPr lang="en-GB" sz="1400" dirty="0">
                <a:latin typeface="Comic Sans MS" panose="030F0702030302020204" pitchFamily="66" charset="0"/>
              </a:rPr>
              <a:t>		a campsite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Freibad</a:t>
            </a:r>
            <a:r>
              <a:rPr lang="en-GB" sz="1400" dirty="0">
                <a:latin typeface="Comic Sans MS" panose="030F0702030302020204" pitchFamily="66" charset="0"/>
              </a:rPr>
              <a:t>		an outdoor pool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Fußballstadion</a:t>
            </a:r>
            <a:r>
              <a:rPr lang="en-GB" sz="1400" dirty="0">
                <a:latin typeface="Comic Sans MS" panose="030F0702030302020204" pitchFamily="66" charset="0"/>
              </a:rPr>
              <a:t>		a football stadium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Füßgängerzone</a:t>
            </a:r>
            <a:r>
              <a:rPr lang="en-GB" sz="1400" dirty="0">
                <a:latin typeface="Comic Sans MS" panose="030F0702030302020204" pitchFamily="66" charset="0"/>
              </a:rPr>
              <a:t>		a pedestrian area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Grundschule</a:t>
            </a:r>
            <a:r>
              <a:rPr lang="en-GB" sz="1400" dirty="0">
                <a:latin typeface="Comic Sans MS" panose="030F0702030302020204" pitchFamily="66" charset="0"/>
              </a:rPr>
              <a:t>		a primary school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Kindergarten		a nursery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Geschäfte			shops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Sehenswürdigkeiten		sights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einen Flughafen		an airport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 Universität		a university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 Kino			a cinema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einen Markt 		market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einen Souvenirladen(–läden) 	souvenir shop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ein Kaufhaus		department store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ein Einkaufszentrum		shopping centre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 Bäckerei		a bakery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 Metzgerei		a butcher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 Buchhandlung		a bookshop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eine Boutique		a clothes shop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 Musikladen		a music shop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 Friseursalon		a hairdressers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ein Sportgeschäft		a sports shop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b="1" dirty="0" err="1">
                <a:latin typeface="Comic Sans MS" panose="030F0702030302020204" pitchFamily="66" charset="0"/>
              </a:rPr>
              <a:t>Nachteile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gibt</a:t>
            </a:r>
            <a:r>
              <a:rPr lang="en-GB" sz="1400" dirty="0">
                <a:latin typeface="Comic Sans MS" panose="030F0702030302020204" pitchFamily="66" charset="0"/>
              </a:rPr>
              <a:t>…			There is…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	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viel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Lärm</a:t>
            </a:r>
            <a:r>
              <a:rPr lang="en-GB" sz="1400" dirty="0">
                <a:latin typeface="Comic Sans MS" panose="030F0702030302020204" pitchFamily="66" charset="0"/>
              </a:rPr>
              <a:t>			lots of noise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viel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Verkehr</a:t>
            </a:r>
            <a:r>
              <a:rPr lang="en-GB" sz="1400" dirty="0">
                <a:latin typeface="Comic Sans MS" panose="030F0702030302020204" pitchFamily="66" charset="0"/>
              </a:rPr>
              <a:t>		lots of traffic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viele</a:t>
            </a:r>
            <a:r>
              <a:rPr lang="en-GB" sz="1400" dirty="0">
                <a:latin typeface="Comic Sans MS" panose="030F0702030302020204" pitchFamily="66" charset="0"/>
              </a:rPr>
              <a:t> Autos		lots of cars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keine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Buslinie</a:t>
            </a:r>
            <a:r>
              <a:rPr lang="en-GB" sz="1400" dirty="0">
                <a:latin typeface="Comic Sans MS" panose="030F0702030302020204" pitchFamily="66" charset="0"/>
              </a:rPr>
              <a:t>		no bus routes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nicht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genug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Parkplätze</a:t>
            </a:r>
            <a:r>
              <a:rPr lang="en-GB" sz="1400" dirty="0">
                <a:latin typeface="Comic Sans MS" panose="030F0702030302020204" pitchFamily="66" charset="0"/>
              </a:rPr>
              <a:t>	not enough carpark spaces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nicht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genugFahrradwege</a:t>
            </a:r>
            <a:r>
              <a:rPr lang="en-GB" sz="1400" dirty="0">
                <a:latin typeface="Comic Sans MS" panose="030F0702030302020204" pitchFamily="66" charset="0"/>
              </a:rPr>
              <a:t>	not enough cycle paths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nicht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genug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Öffentlichen</a:t>
            </a:r>
            <a:r>
              <a:rPr lang="en-GB" sz="1400" dirty="0">
                <a:latin typeface="Comic Sans MS" panose="030F0702030302020204" pitchFamily="66" charset="0"/>
              </a:rPr>
              <a:t> 	not enough public transport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Verkehrsmittel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de-DE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Die Stadt ist nicht sauber	the town is not clean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Die Stadt ist schmutzig	the town is dirty</a:t>
            </a:r>
          </a:p>
          <a:p>
            <a:endParaRPr lang="de-DE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	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</a:t>
            </a:r>
            <a:endParaRPr lang="de-DE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i="1" dirty="0">
                <a:latin typeface="Comic Sans MS" panose="030F0702030302020204" pitchFamily="66" charset="0"/>
              </a:rPr>
              <a:t> 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FCD98D-3B12-40E5-912E-766674C34D4B}"/>
              </a:ext>
            </a:extLst>
          </p:cNvPr>
          <p:cNvSpPr/>
          <p:nvPr/>
        </p:nvSpPr>
        <p:spPr>
          <a:xfrm>
            <a:off x="6400800" y="507792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49436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DIE MEINUNGEN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finde</a:t>
            </a:r>
            <a:r>
              <a:rPr lang="en-GB" sz="1400" dirty="0">
                <a:latin typeface="Comic Sans MS" panose="030F0702030302020204" pitchFamily="66" charset="0"/>
              </a:rPr>
              <a:t>			I find 			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Meiner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Meinung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nach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 es	In my opinion it is…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fahre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gern</a:t>
            </a:r>
            <a:r>
              <a:rPr lang="en-GB" sz="1400" dirty="0">
                <a:latin typeface="Comic Sans MS" panose="030F0702030302020204" pitchFamily="66" charset="0"/>
              </a:rPr>
              <a:t>…		I </a:t>
            </a:r>
            <a:r>
              <a:rPr lang="en-GB" sz="1400" b="1" dirty="0">
                <a:latin typeface="Comic Sans MS" panose="030F0702030302020204" pitchFamily="66" charset="0"/>
              </a:rPr>
              <a:t>like</a:t>
            </a:r>
            <a:r>
              <a:rPr lang="en-GB" sz="1400" dirty="0">
                <a:latin typeface="Comic Sans MS" panose="030F0702030302020204" pitchFamily="66" charset="0"/>
              </a:rPr>
              <a:t> to go to…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fahre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nicht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gern</a:t>
            </a:r>
            <a:r>
              <a:rPr lang="en-GB" sz="1400" dirty="0">
                <a:latin typeface="Comic Sans MS" panose="030F0702030302020204" pitchFamily="66" charset="0"/>
              </a:rPr>
              <a:t>…	I </a:t>
            </a:r>
            <a:r>
              <a:rPr lang="en-GB" sz="1400" b="1" dirty="0">
                <a:latin typeface="Comic Sans MS" panose="030F0702030302020204" pitchFamily="66" charset="0"/>
              </a:rPr>
              <a:t>don’t like </a:t>
            </a:r>
            <a:r>
              <a:rPr lang="en-GB" sz="1400" dirty="0">
                <a:latin typeface="Comic Sans MS" panose="030F0702030302020204" pitchFamily="66" charset="0"/>
              </a:rPr>
              <a:t>to go to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fahre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</a:t>
            </a:r>
            <a:r>
              <a:rPr lang="en-GB" sz="1400" b="1" dirty="0" err="1">
                <a:latin typeface="Comic Sans MS" panose="030F0702030302020204" pitchFamily="66" charset="0"/>
              </a:rPr>
              <a:t>ieber</a:t>
            </a:r>
            <a:r>
              <a:rPr lang="en-GB" sz="1400" dirty="0">
                <a:latin typeface="Comic Sans MS" panose="030F0702030302020204" pitchFamily="66" charset="0"/>
              </a:rPr>
              <a:t>		I </a:t>
            </a:r>
            <a:r>
              <a:rPr lang="en-GB" sz="1400" b="1" dirty="0">
                <a:latin typeface="Comic Sans MS" panose="030F0702030302020204" pitchFamily="66" charset="0"/>
              </a:rPr>
              <a:t>prefer</a:t>
            </a:r>
            <a:r>
              <a:rPr lang="en-GB" sz="1400" dirty="0">
                <a:latin typeface="Comic Sans MS" panose="030F0702030302020204" pitchFamily="66" charset="0"/>
              </a:rPr>
              <a:t> to go to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fahre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b="1" dirty="0">
                <a:latin typeface="Comic Sans MS" panose="030F0702030302020204" pitchFamily="66" charset="0"/>
              </a:rPr>
              <a:t>am </a:t>
            </a:r>
            <a:r>
              <a:rPr lang="en-GB" sz="1400" b="1" dirty="0" err="1">
                <a:latin typeface="Comic Sans MS" panose="030F0702030302020204" pitchFamily="66" charset="0"/>
              </a:rPr>
              <a:t>liebsten</a:t>
            </a:r>
            <a:r>
              <a:rPr lang="en-GB" sz="1400" dirty="0">
                <a:latin typeface="Comic Sans MS" panose="030F0702030302020204" pitchFamily="66" charset="0"/>
              </a:rPr>
              <a:t>…	</a:t>
            </a:r>
            <a:r>
              <a:rPr lang="en-GB" sz="1200" dirty="0">
                <a:latin typeface="Comic Sans MS" panose="030F0702030302020204" pitchFamily="66" charset="0"/>
              </a:rPr>
              <a:t>I like to go to…</a:t>
            </a:r>
            <a:r>
              <a:rPr lang="en-GB" sz="1200" b="1" dirty="0">
                <a:latin typeface="Comic Sans MS" panose="030F0702030302020204" pitchFamily="66" charset="0"/>
              </a:rPr>
              <a:t>most of all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mag			I like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hasse</a:t>
            </a:r>
            <a:r>
              <a:rPr lang="en-GB" sz="1400" dirty="0">
                <a:latin typeface="Comic Sans MS" panose="030F0702030302020204" pitchFamily="66" charset="0"/>
              </a:rPr>
              <a:t>…		I hate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…</a:t>
            </a:r>
            <a:r>
              <a:rPr lang="en-GB" sz="1400" dirty="0" err="1">
                <a:latin typeface="Comic Sans MS" panose="030F0702030302020204" pitchFamily="66" charset="0"/>
              </a:rPr>
              <a:t>gefällt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mir</a:t>
            </a:r>
            <a:r>
              <a:rPr lang="en-GB" sz="1400" dirty="0">
                <a:latin typeface="Comic Sans MS" panose="030F0702030302020204" pitchFamily="66" charset="0"/>
              </a:rPr>
              <a:t> gut		…pleases 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bin…</a:t>
            </a:r>
            <a:r>
              <a:rPr lang="en-GB" b="1" dirty="0" err="1">
                <a:latin typeface="Comic Sans MS" panose="030F0702030302020204" pitchFamily="66" charset="0"/>
              </a:rPr>
              <a:t>gefahren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bin…</a:t>
            </a:r>
            <a:r>
              <a:rPr lang="en-GB" b="1" dirty="0" err="1">
                <a:latin typeface="Comic Sans MS" panose="030F0702030302020204" pitchFamily="66" charset="0"/>
              </a:rPr>
              <a:t>gegangen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habe</a:t>
            </a:r>
            <a:r>
              <a:rPr lang="en-GB" b="1" dirty="0">
                <a:latin typeface="Comic Sans MS" panose="030F0702030302020204" pitchFamily="66" charset="0"/>
              </a:rPr>
              <a:t>…</a:t>
            </a:r>
            <a:r>
              <a:rPr lang="en-GB" b="1" dirty="0" err="1">
                <a:latin typeface="Comic Sans MS" panose="030F0702030302020204" pitchFamily="66" charset="0"/>
              </a:rPr>
              <a:t>gemacht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278" y="651455"/>
            <a:ext cx="293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fahre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gehe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mache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4" y="651455"/>
            <a:ext cx="2921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werde</a:t>
            </a:r>
            <a:r>
              <a:rPr lang="en-GB" b="1" dirty="0">
                <a:latin typeface="Comic Sans MS" panose="030F0702030302020204" pitchFamily="66" charset="0"/>
              </a:rPr>
              <a:t> …</a:t>
            </a:r>
            <a:r>
              <a:rPr lang="en-GB" b="1" dirty="0" err="1">
                <a:latin typeface="Comic Sans MS" panose="030F0702030302020204" pitchFamily="66" charset="0"/>
              </a:rPr>
              <a:t>fahren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werde</a:t>
            </a:r>
            <a:r>
              <a:rPr lang="en-GB" b="1" dirty="0">
                <a:latin typeface="Comic Sans MS" panose="030F0702030302020204" pitchFamily="66" charset="0"/>
              </a:rPr>
              <a:t>…</a:t>
            </a:r>
            <a:r>
              <a:rPr lang="en-GB" b="1" dirty="0" err="1">
                <a:latin typeface="Comic Sans MS" panose="030F0702030302020204" pitchFamily="66" charset="0"/>
              </a:rPr>
              <a:t>gehen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werde</a:t>
            </a:r>
            <a:r>
              <a:rPr lang="en-GB" b="1" dirty="0">
                <a:latin typeface="Comic Sans MS" panose="030F0702030302020204" pitchFamily="66" charset="0"/>
              </a:rPr>
              <a:t>…</a:t>
            </a:r>
            <a:r>
              <a:rPr lang="en-GB" b="1" dirty="0" err="1">
                <a:latin typeface="Comic Sans MS" panose="030F0702030302020204" pitchFamily="66" charset="0"/>
              </a:rPr>
              <a:t>machen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4B1B10-1AA7-4443-A026-06CB1D456C8E}"/>
              </a:ext>
            </a:extLst>
          </p:cNvPr>
          <p:cNvSpPr/>
          <p:nvPr/>
        </p:nvSpPr>
        <p:spPr>
          <a:xfrm>
            <a:off x="5999357" y="2420233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DIE MEINUNGEN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teuer</a:t>
            </a:r>
            <a:r>
              <a:rPr lang="en-GB" sz="1400" dirty="0">
                <a:latin typeface="Comic Sans MS" panose="030F0702030302020204" pitchFamily="66" charset="0"/>
              </a:rPr>
              <a:t>			expensive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billig</a:t>
            </a:r>
            <a:r>
              <a:rPr lang="en-GB" sz="1400" dirty="0">
                <a:latin typeface="Comic Sans MS" panose="030F0702030302020204" pitchFamily="66" charset="0"/>
              </a:rPr>
              <a:t>			cheap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modern 			modern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ruhig</a:t>
            </a:r>
            <a:r>
              <a:rPr lang="en-GB" sz="1400" dirty="0">
                <a:latin typeface="Comic Sans MS" panose="030F0702030302020204" pitchFamily="66" charset="0"/>
              </a:rPr>
              <a:t> 			quiet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altmodisch</a:t>
            </a:r>
            <a:r>
              <a:rPr lang="en-GB" sz="1400" dirty="0">
                <a:latin typeface="Comic Sans MS" panose="030F0702030302020204" pitchFamily="66" charset="0"/>
              </a:rPr>
              <a:t> 		old-fashioned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chaotisch</a:t>
            </a:r>
            <a:r>
              <a:rPr lang="en-GB" sz="1400" dirty="0">
                <a:latin typeface="Comic Sans MS" panose="030F0702030302020204" pitchFamily="66" charset="0"/>
              </a:rPr>
              <a:t> 			chaotic</a:t>
            </a:r>
          </a:p>
          <a:p>
            <a:r>
              <a:rPr lang="fr-FR" sz="1400" dirty="0" err="1">
                <a:latin typeface="Comic Sans MS" panose="030F0702030302020204" pitchFamily="66" charset="0"/>
              </a:rPr>
              <a:t>schmutzig</a:t>
            </a:r>
            <a:r>
              <a:rPr lang="fr-FR" sz="1400" dirty="0">
                <a:latin typeface="Comic Sans MS" panose="030F0702030302020204" pitchFamily="66" charset="0"/>
              </a:rPr>
              <a:t> 			</a:t>
            </a:r>
            <a:r>
              <a:rPr lang="fr-FR" sz="1400" dirty="0" err="1">
                <a:latin typeface="Comic Sans MS" panose="030F0702030302020204" pitchFamily="66" charset="0"/>
              </a:rPr>
              <a:t>dirty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fr-FR" sz="1400" dirty="0">
                <a:latin typeface="Comic Sans MS" panose="030F0702030302020204" pitchFamily="66" charset="0"/>
              </a:rPr>
              <a:t>(un)</a:t>
            </a:r>
            <a:r>
              <a:rPr lang="fr-FR" sz="1400" dirty="0" err="1">
                <a:latin typeface="Comic Sans MS" panose="030F0702030302020204" pitchFamily="66" charset="0"/>
              </a:rPr>
              <a:t>bequem</a:t>
            </a:r>
            <a:r>
              <a:rPr lang="fr-FR" sz="1400" dirty="0">
                <a:latin typeface="Comic Sans MS" panose="030F0702030302020204" pitchFamily="66" charset="0"/>
              </a:rPr>
              <a:t> 		(un)</a:t>
            </a:r>
            <a:r>
              <a:rPr lang="fr-FR" sz="1400" dirty="0" err="1">
                <a:latin typeface="Comic Sans MS" panose="030F0702030302020204" pitchFamily="66" charset="0"/>
              </a:rPr>
              <a:t>comfortable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400" dirty="0" err="1">
                <a:latin typeface="Comic Sans MS" panose="030F0702030302020204" pitchFamily="66" charset="0"/>
              </a:rPr>
              <a:t>zu</a:t>
            </a:r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err="1">
                <a:latin typeface="Comic Sans MS" panose="030F0702030302020204" pitchFamily="66" charset="0"/>
              </a:rPr>
              <a:t>kalt</a:t>
            </a:r>
            <a:r>
              <a:rPr lang="fr-FR" sz="1400" dirty="0">
                <a:latin typeface="Comic Sans MS" panose="030F0702030302020204" pitchFamily="66" charset="0"/>
              </a:rPr>
              <a:t>			</a:t>
            </a:r>
            <a:r>
              <a:rPr lang="fr-FR" sz="1400" dirty="0" err="1">
                <a:latin typeface="Comic Sans MS" panose="030F0702030302020204" pitchFamily="66" charset="0"/>
              </a:rPr>
              <a:t>too</a:t>
            </a:r>
            <a:r>
              <a:rPr lang="fr-FR" sz="1400" dirty="0">
                <a:latin typeface="Comic Sans MS" panose="030F0702030302020204" pitchFamily="66" charset="0"/>
              </a:rPr>
              <a:t> cold</a:t>
            </a:r>
          </a:p>
          <a:p>
            <a:r>
              <a:rPr lang="fr-FR" sz="1400" dirty="0" err="1">
                <a:latin typeface="Comic Sans MS" panose="030F0702030302020204" pitchFamily="66" charset="0"/>
              </a:rPr>
              <a:t>zu</a:t>
            </a:r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err="1">
                <a:latin typeface="Comic Sans MS" panose="030F0702030302020204" pitchFamily="66" charset="0"/>
              </a:rPr>
              <a:t>heiß</a:t>
            </a:r>
            <a:r>
              <a:rPr lang="fr-FR" sz="1400" dirty="0">
                <a:latin typeface="Comic Sans MS" panose="030F0702030302020204" pitchFamily="66" charset="0"/>
              </a:rPr>
              <a:t>			</a:t>
            </a:r>
            <a:r>
              <a:rPr lang="fr-FR" sz="1400" dirty="0" err="1">
                <a:latin typeface="Comic Sans MS" panose="030F0702030302020204" pitchFamily="66" charset="0"/>
              </a:rPr>
              <a:t>too</a:t>
            </a:r>
            <a:r>
              <a:rPr lang="fr-FR" sz="1400" dirty="0">
                <a:latin typeface="Comic Sans MS" panose="030F0702030302020204" pitchFamily="66" charset="0"/>
              </a:rPr>
              <a:t> hot</a:t>
            </a:r>
          </a:p>
          <a:p>
            <a:r>
              <a:rPr lang="fr-FR" sz="1400" dirty="0" err="1">
                <a:latin typeface="Comic Sans MS" panose="030F0702030302020204" pitchFamily="66" charset="0"/>
              </a:rPr>
              <a:t>klein</a:t>
            </a:r>
            <a:r>
              <a:rPr lang="fr-FR" sz="1400" dirty="0">
                <a:latin typeface="Comic Sans MS" panose="030F0702030302020204" pitchFamily="66" charset="0"/>
              </a:rPr>
              <a:t>			</a:t>
            </a:r>
            <a:r>
              <a:rPr lang="fr-FR" sz="1400" dirty="0" err="1">
                <a:latin typeface="Comic Sans MS" panose="030F0702030302020204" pitchFamily="66" charset="0"/>
              </a:rPr>
              <a:t>small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400" dirty="0" err="1">
                <a:latin typeface="Comic Sans MS" panose="030F0702030302020204" pitchFamily="66" charset="0"/>
              </a:rPr>
              <a:t>praktisch</a:t>
            </a:r>
            <a:r>
              <a:rPr lang="fr-FR" sz="1400" dirty="0">
                <a:latin typeface="Comic Sans MS" panose="030F0702030302020204" pitchFamily="66" charset="0"/>
              </a:rPr>
              <a:t>			</a:t>
            </a:r>
            <a:r>
              <a:rPr lang="fr-FR" sz="1400" dirty="0" err="1">
                <a:latin typeface="Comic Sans MS" panose="030F0702030302020204" pitchFamily="66" charset="0"/>
              </a:rPr>
              <a:t>practical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400" dirty="0" err="1">
                <a:latin typeface="Comic Sans MS" panose="030F0702030302020204" pitchFamily="66" charset="0"/>
              </a:rPr>
              <a:t>umweltfreundlich</a:t>
            </a:r>
            <a:r>
              <a:rPr lang="fr-FR" sz="1400" dirty="0">
                <a:latin typeface="Comic Sans MS" panose="030F0702030302020204" pitchFamily="66" charset="0"/>
              </a:rPr>
              <a:t>		</a:t>
            </a:r>
            <a:r>
              <a:rPr lang="fr-FR" sz="1400" dirty="0" err="1">
                <a:latin typeface="Comic Sans MS" panose="030F0702030302020204" pitchFamily="66" charset="0"/>
              </a:rPr>
              <a:t>environmentally</a:t>
            </a:r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err="1">
                <a:latin typeface="Comic Sans MS" panose="030F0702030302020204" pitchFamily="66" charset="0"/>
              </a:rPr>
              <a:t>friendly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		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normalerweise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manchmal</a:t>
            </a:r>
            <a:r>
              <a:rPr lang="en-GB" sz="1400" dirty="0">
                <a:latin typeface="Comic Sans MS" panose="030F0702030302020204" pitchFamily="66" charset="0"/>
              </a:rPr>
              <a:t>			sometimes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oft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jeden</a:t>
            </a:r>
            <a:r>
              <a:rPr lang="en-GB" sz="1400" dirty="0">
                <a:latin typeface="Comic Sans MS" panose="030F0702030302020204" pitchFamily="66" charset="0"/>
              </a:rPr>
              <a:t> Tag	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einmal</a:t>
            </a:r>
            <a:r>
              <a:rPr lang="en-GB" sz="1400" dirty="0">
                <a:latin typeface="Comic Sans MS" panose="030F0702030302020204" pitchFamily="66" charset="0"/>
              </a:rPr>
              <a:t> pro </a:t>
            </a:r>
            <a:r>
              <a:rPr lang="en-GB" sz="1400" dirty="0" err="1">
                <a:latin typeface="Comic Sans MS" panose="030F0702030302020204" pitchFamily="66" charset="0"/>
              </a:rPr>
              <a:t>Woche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>
                <a:latin typeface="Comic Sans MS" panose="030F0702030302020204" pitchFamily="66" charset="0"/>
              </a:rPr>
              <a:t>onece</a:t>
            </a:r>
            <a:r>
              <a:rPr lang="en-GB" sz="1400" dirty="0">
                <a:latin typeface="Comic Sans MS" panose="030F0702030302020204" pitchFamily="66" charset="0"/>
              </a:rPr>
              <a:t>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gewöhnlich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ab und </a:t>
            </a:r>
            <a:r>
              <a:rPr lang="en-GB" sz="1400" dirty="0" err="1">
                <a:latin typeface="Comic Sans MS" panose="030F0702030302020204" pitchFamily="66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</a:rPr>
              <a:t>			now and then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nie</a:t>
            </a:r>
            <a:r>
              <a:rPr lang="en-GB" sz="1400" dirty="0">
                <a:latin typeface="Comic Sans MS" panose="030F0702030302020204" pitchFamily="66" charset="0"/>
              </a:rPr>
              <a:t>			never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gestern</a:t>
            </a:r>
            <a:r>
              <a:rPr lang="en-GB" sz="1400" dirty="0">
                <a:latin typeface="Comic Sans MS" panose="030F0702030302020204" pitchFamily="66" charset="0"/>
              </a:rPr>
              <a:t> Abend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neulich</a:t>
            </a:r>
            <a:r>
              <a:rPr lang="en-GB" sz="1400" dirty="0">
                <a:latin typeface="Comic Sans MS" panose="030F0702030302020204" pitchFamily="66" charset="0"/>
              </a:rPr>
              <a:t>			recently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Wochenende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Woche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Jahr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</a:t>
            </a:r>
            <a:r>
              <a:rPr lang="en-GB" sz="1400" dirty="0" err="1">
                <a:latin typeface="Comic Sans MS" panose="030F0702030302020204" pitchFamily="66" charset="0"/>
              </a:rPr>
              <a:t>letzter</a:t>
            </a:r>
            <a:r>
              <a:rPr lang="en-GB" sz="1400" dirty="0">
                <a:latin typeface="Comic Sans MS" panose="030F0702030302020204" pitchFamily="66" charset="0"/>
              </a:rPr>
              <a:t> Zeit		recently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vor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Wochen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zuerst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dann</a:t>
            </a:r>
            <a:r>
              <a:rPr lang="en-GB" sz="1400" dirty="0">
                <a:latin typeface="Comic Sans MS" panose="030F0702030302020204" pitchFamily="66" charset="0"/>
              </a:rPr>
              <a:t>			then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danach</a:t>
            </a:r>
            <a:r>
              <a:rPr lang="en-GB" sz="1400" dirty="0">
                <a:latin typeface="Comic Sans MS" panose="030F0702030302020204" pitchFamily="66" charset="0"/>
              </a:rPr>
              <a:t> 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Weil (verb </a:t>
            </a:r>
            <a:r>
              <a:rPr lang="en-GB" sz="1400" dirty="0" err="1">
                <a:latin typeface="Comic Sans MS" panose="030F0702030302020204" pitchFamily="66" charset="0"/>
              </a:rPr>
              <a:t>scarer</a:t>
            </a:r>
            <a:r>
              <a:rPr lang="en-GB" sz="1400" dirty="0">
                <a:latin typeface="Comic Sans MS" panose="030F0702030302020204" pitchFamily="66" charset="0"/>
              </a:rPr>
              <a:t>) 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 (verb </a:t>
            </a:r>
            <a:r>
              <a:rPr lang="en-GB" sz="1400" dirty="0" err="1">
                <a:latin typeface="Comic Sans MS" panose="030F0702030302020204" pitchFamily="66" charset="0"/>
              </a:rPr>
              <a:t>scarer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denn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jedoch</a:t>
            </a:r>
            <a:r>
              <a:rPr lang="en-GB" sz="1400" dirty="0">
                <a:latin typeface="Comic Sans MS" panose="030F0702030302020204" pitchFamily="66" charset="0"/>
              </a:rPr>
              <a:t> (</a:t>
            </a:r>
            <a:r>
              <a:rPr lang="en-GB" sz="1400" dirty="0" err="1">
                <a:latin typeface="Comic Sans MS" panose="030F0702030302020204" pitchFamily="66" charset="0"/>
              </a:rPr>
              <a:t>swapsie</a:t>
            </a:r>
            <a:r>
              <a:rPr lang="en-GB" sz="1400" dirty="0">
                <a:latin typeface="Comic Sans MS" panose="030F0702030302020204" pitchFamily="66" charset="0"/>
              </a:rPr>
              <a:t>)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aber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obwohl</a:t>
            </a:r>
            <a:r>
              <a:rPr lang="en-GB" sz="1400" dirty="0">
                <a:latin typeface="Comic Sans MS" panose="030F0702030302020204" pitchFamily="66" charset="0"/>
              </a:rPr>
              <a:t> (verb </a:t>
            </a:r>
            <a:r>
              <a:rPr lang="en-GB" sz="1400" dirty="0" err="1">
                <a:latin typeface="Comic Sans MS" panose="030F0702030302020204" pitchFamily="66" charset="0"/>
              </a:rPr>
              <a:t>scarer</a:t>
            </a:r>
            <a:r>
              <a:rPr lang="en-GB" sz="1400" dirty="0">
                <a:latin typeface="Comic Sans MS" panose="030F0702030302020204" pitchFamily="66" charset="0"/>
              </a:rPr>
              <a:t>)		although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Intensifiers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sehr</a:t>
            </a:r>
            <a:r>
              <a:rPr lang="en-GB" sz="1400" dirty="0">
                <a:latin typeface="Comic Sans MS" panose="030F0702030302020204" pitchFamily="66" charset="0"/>
              </a:rPr>
              <a:t>			very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ziemlich</a:t>
            </a:r>
            <a:r>
              <a:rPr lang="en-GB" sz="1400" dirty="0">
                <a:latin typeface="Comic Sans MS" panose="030F0702030302020204" pitchFamily="66" charset="0"/>
              </a:rPr>
              <a:t>			quite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bißchen</a:t>
            </a:r>
            <a:r>
              <a:rPr lang="en-GB" sz="1400" dirty="0">
                <a:latin typeface="Comic Sans MS" panose="030F0702030302020204" pitchFamily="66" charset="0"/>
              </a:rPr>
              <a:t>			a little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total;			totally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wirklich</a:t>
            </a:r>
            <a:r>
              <a:rPr lang="en-GB" sz="1400" dirty="0">
                <a:latin typeface="Comic Sans MS" panose="030F0702030302020204" pitchFamily="66" charset="0"/>
              </a:rPr>
              <a:t>			really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</a:rPr>
              <a:t>			too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besonders</a:t>
            </a:r>
            <a:r>
              <a:rPr lang="en-GB" sz="1400" dirty="0">
                <a:latin typeface="Comic Sans MS" panose="030F0702030302020204" pitchFamily="66" charset="0"/>
              </a:rPr>
              <a:t>			especially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extrem</a:t>
            </a:r>
            <a:r>
              <a:rPr lang="en-GB" sz="1400" dirty="0">
                <a:latin typeface="Comic Sans MS" panose="030F0702030302020204" pitchFamily="66" charset="0"/>
              </a:rPr>
              <a:t>			extremely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952</Words>
  <Application>Microsoft Office PowerPoint</Application>
  <PresentationFormat>Widescreen</PresentationFormat>
  <Paragraphs>202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62</cp:revision>
  <dcterms:created xsi:type="dcterms:W3CDTF">2020-11-16T12:54:35Z</dcterms:created>
  <dcterms:modified xsi:type="dcterms:W3CDTF">2022-06-20T13:03:37Z</dcterms:modified>
</cp:coreProperties>
</file>