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FA459D-C3A2-EBD3-0610-61B3554A5D53}" v="264" dt="2023-03-20T10:53:46.222"/>
    <p1510:client id="{935FC5C5-B6A6-9CCB-5A3D-8771DCDE0DB3}" v="126" dt="2023-03-20T12:02:20.216"/>
    <p1510:client id="{B9CA4FF2-7B94-CD38-5BDF-453DA72B50C3}" v="170" dt="2023-06-05T13:45:30.428"/>
    <p1510:client id="{C3C0E1BA-6BEA-FBB3-245C-3497FA1962AD}" v="711" dt="2023-06-07T09:23:20.158"/>
    <p1510:client id="{E4294C6E-F968-4762-6838-3AAE9ED3E0C7}" v="415" dt="2023-06-13T08:24:40.5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 Hewitt (BRI)" userId="S::jhewitt@bri.leap-mat.org.uk::ca1557e5-aee7-4c06-be7b-d6ccb045fa11" providerId="AD" clId="Web-{C3C0E1BA-6BEA-FBB3-245C-3497FA1962AD}"/>
    <pc:docChg chg="modSld">
      <pc:chgData name="J Hewitt (BRI)" userId="S::jhewitt@bri.leap-mat.org.uk::ca1557e5-aee7-4c06-be7b-d6ccb045fa11" providerId="AD" clId="Web-{C3C0E1BA-6BEA-FBB3-245C-3497FA1962AD}" dt="2023-06-07T09:23:20.158" v="681" actId="1076"/>
      <pc:docMkLst>
        <pc:docMk/>
      </pc:docMkLst>
      <pc:sldChg chg="addSp delSp modSp">
        <pc:chgData name="J Hewitt (BRI)" userId="S::jhewitt@bri.leap-mat.org.uk::ca1557e5-aee7-4c06-be7b-d6ccb045fa11" providerId="AD" clId="Web-{C3C0E1BA-6BEA-FBB3-245C-3497FA1962AD}" dt="2023-06-07T09:23:20.158" v="681" actId="1076"/>
        <pc:sldMkLst>
          <pc:docMk/>
          <pc:sldMk cId="1917618602" sldId="256"/>
        </pc:sldMkLst>
        <pc:spChg chg="add mod">
          <ac:chgData name="J Hewitt (BRI)" userId="S::jhewitt@bri.leap-mat.org.uk::ca1557e5-aee7-4c06-be7b-d6ccb045fa11" providerId="AD" clId="Web-{C3C0E1BA-6BEA-FBB3-245C-3497FA1962AD}" dt="2023-06-07T09:01:38.917" v="132" actId="1076"/>
          <ac:spMkLst>
            <pc:docMk/>
            <pc:sldMk cId="1917618602" sldId="256"/>
            <ac:spMk id="2" creationId="{513C04DA-D4B4-C8E8-41DF-F159D6F46366}"/>
          </ac:spMkLst>
        </pc:spChg>
        <pc:spChg chg="add mod">
          <ac:chgData name="J Hewitt (BRI)" userId="S::jhewitt@bri.leap-mat.org.uk::ca1557e5-aee7-4c06-be7b-d6ccb045fa11" providerId="AD" clId="Web-{C3C0E1BA-6BEA-FBB3-245C-3497FA1962AD}" dt="2023-06-07T09:01:38.948" v="133" actId="1076"/>
          <ac:spMkLst>
            <pc:docMk/>
            <pc:sldMk cId="1917618602" sldId="256"/>
            <ac:spMk id="3" creationId="{814BB39B-E41C-833D-D6E1-2FEB80501ABB}"/>
          </ac:spMkLst>
        </pc:spChg>
        <pc:spChg chg="add del mod">
          <ac:chgData name="J Hewitt (BRI)" userId="S::jhewitt@bri.leap-mat.org.uk::ca1557e5-aee7-4c06-be7b-d6ccb045fa11" providerId="AD" clId="Web-{C3C0E1BA-6BEA-FBB3-245C-3497FA1962AD}" dt="2023-06-07T09:00:01.649" v="106"/>
          <ac:spMkLst>
            <pc:docMk/>
            <pc:sldMk cId="1917618602" sldId="256"/>
            <ac:spMk id="4" creationId="{BA1A36D4-FA13-089B-855F-CB24855FE16D}"/>
          </ac:spMkLst>
        </pc:spChg>
        <pc:spChg chg="mod">
          <ac:chgData name="J Hewitt (BRI)" userId="S::jhewitt@bri.leap-mat.org.uk::ca1557e5-aee7-4c06-be7b-d6ccb045fa11" providerId="AD" clId="Web-{C3C0E1BA-6BEA-FBB3-245C-3497FA1962AD}" dt="2023-06-07T08:46:45.557" v="8" actId="1076"/>
          <ac:spMkLst>
            <pc:docMk/>
            <pc:sldMk cId="1917618602" sldId="256"/>
            <ac:spMk id="6" creationId="{7AEB2227-3884-4F4D-8D5E-3660F0A9C7EC}"/>
          </ac:spMkLst>
        </pc:spChg>
        <pc:spChg chg="mod">
          <ac:chgData name="J Hewitt (BRI)" userId="S::jhewitt@bri.leap-mat.org.uk::ca1557e5-aee7-4c06-be7b-d6ccb045fa11" providerId="AD" clId="Web-{C3C0E1BA-6BEA-FBB3-245C-3497FA1962AD}" dt="2023-06-07T09:01:38.838" v="129" actId="1076"/>
          <ac:spMkLst>
            <pc:docMk/>
            <pc:sldMk cId="1917618602" sldId="256"/>
            <ac:spMk id="8" creationId="{A3A78E53-5844-4F2A-95C0-25ED3C36C4F6}"/>
          </ac:spMkLst>
        </pc:spChg>
        <pc:spChg chg="mod">
          <ac:chgData name="J Hewitt (BRI)" userId="S::jhewitt@bri.leap-mat.org.uk::ca1557e5-aee7-4c06-be7b-d6ccb045fa11" providerId="AD" clId="Web-{C3C0E1BA-6BEA-FBB3-245C-3497FA1962AD}" dt="2023-06-07T09:01:38.870" v="130" actId="1076"/>
          <ac:spMkLst>
            <pc:docMk/>
            <pc:sldMk cId="1917618602" sldId="256"/>
            <ac:spMk id="9" creationId="{8B9BA9A6-DAE2-4E9C-802F-38E04B855E40}"/>
          </ac:spMkLst>
        </pc:spChg>
        <pc:spChg chg="mod">
          <ac:chgData name="J Hewitt (BRI)" userId="S::jhewitt@bri.leap-mat.org.uk::ca1557e5-aee7-4c06-be7b-d6ccb045fa11" providerId="AD" clId="Web-{C3C0E1BA-6BEA-FBB3-245C-3497FA1962AD}" dt="2023-06-07T09:01:38.901" v="131" actId="1076"/>
          <ac:spMkLst>
            <pc:docMk/>
            <pc:sldMk cId="1917618602" sldId="256"/>
            <ac:spMk id="10" creationId="{2D537D8A-E3B5-4017-B1E5-E39252A866FF}"/>
          </ac:spMkLst>
        </pc:spChg>
        <pc:spChg chg="mod">
          <ac:chgData name="J Hewitt (BRI)" userId="S::jhewitt@bri.leap-mat.org.uk::ca1557e5-aee7-4c06-be7b-d6ccb045fa11" providerId="AD" clId="Web-{C3C0E1BA-6BEA-FBB3-245C-3497FA1962AD}" dt="2023-06-07T09:09:55.144" v="309" actId="1076"/>
          <ac:spMkLst>
            <pc:docMk/>
            <pc:sldMk cId="1917618602" sldId="256"/>
            <ac:spMk id="11" creationId="{4FE2FCFC-CEA2-47A8-A4B2-CAD19217CF27}"/>
          </ac:spMkLst>
        </pc:spChg>
        <pc:spChg chg="add mod">
          <ac:chgData name="J Hewitt (BRI)" userId="S::jhewitt@bri.leap-mat.org.uk::ca1557e5-aee7-4c06-be7b-d6ccb045fa11" providerId="AD" clId="Web-{C3C0E1BA-6BEA-FBB3-245C-3497FA1962AD}" dt="2023-06-07T09:09:55.191" v="311" actId="1076"/>
          <ac:spMkLst>
            <pc:docMk/>
            <pc:sldMk cId="1917618602" sldId="256"/>
            <ac:spMk id="13" creationId="{4274449E-5EE5-4B20-E613-28B9DB621D9C}"/>
          </ac:spMkLst>
        </pc:spChg>
        <pc:spChg chg="mod">
          <ac:chgData name="J Hewitt (BRI)" userId="S::jhewitt@bri.leap-mat.org.uk::ca1557e5-aee7-4c06-be7b-d6ccb045fa11" providerId="AD" clId="Web-{C3C0E1BA-6BEA-FBB3-245C-3497FA1962AD}" dt="2023-06-07T09:13:45.038" v="352" actId="20577"/>
          <ac:spMkLst>
            <pc:docMk/>
            <pc:sldMk cId="1917618602" sldId="256"/>
            <ac:spMk id="14" creationId="{11D537CE-C32C-89BA-A838-8A8FE26FD70A}"/>
          </ac:spMkLst>
        </pc:spChg>
        <pc:spChg chg="add mod">
          <ac:chgData name="J Hewitt (BRI)" userId="S::jhewitt@bri.leap-mat.org.uk::ca1557e5-aee7-4c06-be7b-d6ccb045fa11" providerId="AD" clId="Web-{C3C0E1BA-6BEA-FBB3-245C-3497FA1962AD}" dt="2023-06-07T09:10:05.706" v="313" actId="1076"/>
          <ac:spMkLst>
            <pc:docMk/>
            <pc:sldMk cId="1917618602" sldId="256"/>
            <ac:spMk id="15" creationId="{96DE3948-57F0-D08B-9806-C2DE6CDC04B7}"/>
          </ac:spMkLst>
        </pc:spChg>
        <pc:spChg chg="add mod">
          <ac:chgData name="J Hewitt (BRI)" userId="S::jhewitt@bri.leap-mat.org.uk::ca1557e5-aee7-4c06-be7b-d6ccb045fa11" providerId="AD" clId="Web-{C3C0E1BA-6BEA-FBB3-245C-3497FA1962AD}" dt="2023-06-07T09:10:08.175" v="315" actId="1076"/>
          <ac:spMkLst>
            <pc:docMk/>
            <pc:sldMk cId="1917618602" sldId="256"/>
            <ac:spMk id="16" creationId="{B11BF607-5EF1-8F6D-9181-B5F3088E642A}"/>
          </ac:spMkLst>
        </pc:spChg>
        <pc:spChg chg="add mod">
          <ac:chgData name="J Hewitt (BRI)" userId="S::jhewitt@bri.leap-mat.org.uk::ca1557e5-aee7-4c06-be7b-d6ccb045fa11" providerId="AD" clId="Web-{C3C0E1BA-6BEA-FBB3-245C-3497FA1962AD}" dt="2023-06-07T09:19:51.482" v="540" actId="20577"/>
          <ac:spMkLst>
            <pc:docMk/>
            <pc:sldMk cId="1917618602" sldId="256"/>
            <ac:spMk id="17" creationId="{BB057158-9963-1A20-02A6-1B963B9AA363}"/>
          </ac:spMkLst>
        </pc:spChg>
        <pc:spChg chg="add">
          <ac:chgData name="J Hewitt (BRI)" userId="S::jhewitt@bri.leap-mat.org.uk::ca1557e5-aee7-4c06-be7b-d6ccb045fa11" providerId="AD" clId="Web-{C3C0E1BA-6BEA-FBB3-245C-3497FA1962AD}" dt="2023-06-07T09:11:26.036" v="332"/>
          <ac:spMkLst>
            <pc:docMk/>
            <pc:sldMk cId="1917618602" sldId="256"/>
            <ac:spMk id="19" creationId="{AD082CEB-C5D5-1CF7-EA13-02C94ECE32F2}"/>
          </ac:spMkLst>
        </pc:spChg>
        <pc:spChg chg="del">
          <ac:chgData name="J Hewitt (BRI)" userId="S::jhewitt@bri.leap-mat.org.uk::ca1557e5-aee7-4c06-be7b-d6ccb045fa11" providerId="AD" clId="Web-{C3C0E1BA-6BEA-FBB3-245C-3497FA1962AD}" dt="2023-06-07T08:48:33.622" v="34"/>
          <ac:spMkLst>
            <pc:docMk/>
            <pc:sldMk cId="1917618602" sldId="256"/>
            <ac:spMk id="20" creationId="{68D8F250-2B5A-AFF6-457B-FF14ECF3A023}"/>
          </ac:spMkLst>
        </pc:spChg>
        <pc:spChg chg="del">
          <ac:chgData name="J Hewitt (BRI)" userId="S::jhewitt@bri.leap-mat.org.uk::ca1557e5-aee7-4c06-be7b-d6ccb045fa11" providerId="AD" clId="Web-{C3C0E1BA-6BEA-FBB3-245C-3497FA1962AD}" dt="2023-06-07T08:48:29.981" v="33"/>
          <ac:spMkLst>
            <pc:docMk/>
            <pc:sldMk cId="1917618602" sldId="256"/>
            <ac:spMk id="21" creationId="{94C6E474-6AFE-EFEE-C482-E5D8E00049EC}"/>
          </ac:spMkLst>
        </pc:spChg>
        <pc:spChg chg="del">
          <ac:chgData name="J Hewitt (BRI)" userId="S::jhewitt@bri.leap-mat.org.uk::ca1557e5-aee7-4c06-be7b-d6ccb045fa11" providerId="AD" clId="Web-{C3C0E1BA-6BEA-FBB3-245C-3497FA1962AD}" dt="2023-06-07T08:48:27.215" v="32"/>
          <ac:spMkLst>
            <pc:docMk/>
            <pc:sldMk cId="1917618602" sldId="256"/>
            <ac:spMk id="22" creationId="{AFD8F636-9CBC-49E4-E26A-005B40DB3553}"/>
          </ac:spMkLst>
        </pc:spChg>
        <pc:spChg chg="add">
          <ac:chgData name="J Hewitt (BRI)" userId="S::jhewitt@bri.leap-mat.org.uk::ca1557e5-aee7-4c06-be7b-d6ccb045fa11" providerId="AD" clId="Web-{C3C0E1BA-6BEA-FBB3-245C-3497FA1962AD}" dt="2023-06-07T09:11:33.896" v="333"/>
          <ac:spMkLst>
            <pc:docMk/>
            <pc:sldMk cId="1917618602" sldId="256"/>
            <ac:spMk id="24" creationId="{C8DF7E48-AECC-9CBC-9D43-0F9A9E9B6246}"/>
          </ac:spMkLst>
        </pc:spChg>
        <pc:spChg chg="del">
          <ac:chgData name="J Hewitt (BRI)" userId="S::jhewitt@bri.leap-mat.org.uk::ca1557e5-aee7-4c06-be7b-d6ccb045fa11" providerId="AD" clId="Web-{C3C0E1BA-6BEA-FBB3-245C-3497FA1962AD}" dt="2023-06-07T08:48:26.168" v="31"/>
          <ac:spMkLst>
            <pc:docMk/>
            <pc:sldMk cId="1917618602" sldId="256"/>
            <ac:spMk id="30" creationId="{2D64D511-FAB4-99EE-74E5-1284A0196878}"/>
          </ac:spMkLst>
        </pc:spChg>
        <pc:spChg chg="add mod">
          <ac:chgData name="J Hewitt (BRI)" userId="S::jhewitt@bri.leap-mat.org.uk::ca1557e5-aee7-4c06-be7b-d6ccb045fa11" providerId="AD" clId="Web-{C3C0E1BA-6BEA-FBB3-245C-3497FA1962AD}" dt="2023-06-07T09:14:37.211" v="378" actId="14100"/>
          <ac:spMkLst>
            <pc:docMk/>
            <pc:sldMk cId="1917618602" sldId="256"/>
            <ac:spMk id="31" creationId="{506506E3-7864-3D95-68FB-144DFF4744E3}"/>
          </ac:spMkLst>
        </pc:spChg>
        <pc:spChg chg="add mod">
          <ac:chgData name="J Hewitt (BRI)" userId="S::jhewitt@bri.leap-mat.org.uk::ca1557e5-aee7-4c06-be7b-d6ccb045fa11" providerId="AD" clId="Web-{C3C0E1BA-6BEA-FBB3-245C-3497FA1962AD}" dt="2023-06-07T09:16:05.791" v="439" actId="20577"/>
          <ac:spMkLst>
            <pc:docMk/>
            <pc:sldMk cId="1917618602" sldId="256"/>
            <ac:spMk id="32" creationId="{F7329657-4498-E8C0-1E18-9987FAD489DF}"/>
          </ac:spMkLst>
        </pc:spChg>
        <pc:spChg chg="add del">
          <ac:chgData name="J Hewitt (BRI)" userId="S::jhewitt@bri.leap-mat.org.uk::ca1557e5-aee7-4c06-be7b-d6ccb045fa11" providerId="AD" clId="Web-{C3C0E1BA-6BEA-FBB3-245C-3497FA1962AD}" dt="2023-06-07T09:16:19.025" v="441"/>
          <ac:spMkLst>
            <pc:docMk/>
            <pc:sldMk cId="1917618602" sldId="256"/>
            <ac:spMk id="33" creationId="{DF1BDA66-903F-4CCB-B6A0-2BD039FEEDF8}"/>
          </ac:spMkLst>
        </pc:spChg>
        <pc:spChg chg="add del">
          <ac:chgData name="J Hewitt (BRI)" userId="S::jhewitt@bri.leap-mat.org.uk::ca1557e5-aee7-4c06-be7b-d6ccb045fa11" providerId="AD" clId="Web-{C3C0E1BA-6BEA-FBB3-245C-3497FA1962AD}" dt="2023-06-07T09:16:25.338" v="443"/>
          <ac:spMkLst>
            <pc:docMk/>
            <pc:sldMk cId="1917618602" sldId="256"/>
            <ac:spMk id="34" creationId="{C9C65DA1-4752-2E10-73B5-7F0F87F64EBA}"/>
          </ac:spMkLst>
        </pc:spChg>
        <pc:spChg chg="add mod">
          <ac:chgData name="J Hewitt (BRI)" userId="S::jhewitt@bri.leap-mat.org.uk::ca1557e5-aee7-4c06-be7b-d6ccb045fa11" providerId="AD" clId="Web-{C3C0E1BA-6BEA-FBB3-245C-3497FA1962AD}" dt="2023-06-07T09:19:23.950" v="538" actId="20577"/>
          <ac:spMkLst>
            <pc:docMk/>
            <pc:sldMk cId="1917618602" sldId="256"/>
            <ac:spMk id="35" creationId="{E5ADA231-9218-EBFF-C076-8F1A8CB84AF1}"/>
          </ac:spMkLst>
        </pc:spChg>
        <pc:spChg chg="add mod">
          <ac:chgData name="J Hewitt (BRI)" userId="S::jhewitt@bri.leap-mat.org.uk::ca1557e5-aee7-4c06-be7b-d6ccb045fa11" providerId="AD" clId="Web-{C3C0E1BA-6BEA-FBB3-245C-3497FA1962AD}" dt="2023-06-07T09:21:28.390" v="594" actId="20577"/>
          <ac:spMkLst>
            <pc:docMk/>
            <pc:sldMk cId="1917618602" sldId="256"/>
            <ac:spMk id="38" creationId="{9F63F39A-C480-45A5-A635-36C5EA5E8B41}"/>
          </ac:spMkLst>
        </pc:spChg>
        <pc:spChg chg="add mod">
          <ac:chgData name="J Hewitt (BRI)" userId="S::jhewitt@bri.leap-mat.org.uk::ca1557e5-aee7-4c06-be7b-d6ccb045fa11" providerId="AD" clId="Web-{C3C0E1BA-6BEA-FBB3-245C-3497FA1962AD}" dt="2023-06-07T09:23:11.064" v="680" actId="14100"/>
          <ac:spMkLst>
            <pc:docMk/>
            <pc:sldMk cId="1917618602" sldId="256"/>
            <ac:spMk id="40" creationId="{E0178FC8-AFEB-2D34-5694-E6A37C3B4335}"/>
          </ac:spMkLst>
        </pc:spChg>
        <pc:graphicFrameChg chg="add mod modGraphic">
          <ac:chgData name="J Hewitt (BRI)" userId="S::jhewitt@bri.leap-mat.org.uk::ca1557e5-aee7-4c06-be7b-d6ccb045fa11" providerId="AD" clId="Web-{C3C0E1BA-6BEA-FBB3-245C-3497FA1962AD}" dt="2023-06-07T09:13:22.257" v="337"/>
          <ac:graphicFrameMkLst>
            <pc:docMk/>
            <pc:sldMk cId="1917618602" sldId="256"/>
            <ac:graphicFrameMk id="5" creationId="{483E3E1E-2F36-D8F8-64F8-5832670DCF46}"/>
          </ac:graphicFrameMkLst>
        </pc:graphicFrameChg>
        <pc:picChg chg="add mod">
          <ac:chgData name="J Hewitt (BRI)" userId="S::jhewitt@bri.leap-mat.org.uk::ca1557e5-aee7-4c06-be7b-d6ccb045fa11" providerId="AD" clId="Web-{C3C0E1BA-6BEA-FBB3-245C-3497FA1962AD}" dt="2023-06-07T09:11:09.430" v="329" actId="1076"/>
          <ac:picMkLst>
            <pc:docMk/>
            <pc:sldMk cId="1917618602" sldId="256"/>
            <ac:picMk id="7" creationId="{90C74306-FD0B-05D6-0699-7087A4F60161}"/>
          </ac:picMkLst>
        </pc:picChg>
        <pc:picChg chg="del">
          <ac:chgData name="J Hewitt (BRI)" userId="S::jhewitt@bri.leap-mat.org.uk::ca1557e5-aee7-4c06-be7b-d6ccb045fa11" providerId="AD" clId="Web-{C3C0E1BA-6BEA-FBB3-245C-3497FA1962AD}" dt="2023-06-07T08:48:20.653" v="24"/>
          <ac:picMkLst>
            <pc:docMk/>
            <pc:sldMk cId="1917618602" sldId="256"/>
            <ac:picMk id="12" creationId="{627B7243-E913-0774-4747-EC742DE4465D}"/>
          </ac:picMkLst>
        </pc:picChg>
        <pc:picChg chg="add mod">
          <ac:chgData name="J Hewitt (BRI)" userId="S::jhewitt@bri.leap-mat.org.uk::ca1557e5-aee7-4c06-be7b-d6ccb045fa11" providerId="AD" clId="Web-{C3C0E1BA-6BEA-FBB3-245C-3497FA1962AD}" dt="2023-06-07T09:11:36.239" v="334" actId="14100"/>
          <ac:picMkLst>
            <pc:docMk/>
            <pc:sldMk cId="1917618602" sldId="256"/>
            <ac:picMk id="18" creationId="{C194E512-5080-D0E0-F677-05341A7FB8AE}"/>
          </ac:picMkLst>
        </pc:picChg>
        <pc:picChg chg="del">
          <ac:chgData name="J Hewitt (BRI)" userId="S::jhewitt@bri.leap-mat.org.uk::ca1557e5-aee7-4c06-be7b-d6ccb045fa11" providerId="AD" clId="Web-{C3C0E1BA-6BEA-FBB3-245C-3497FA1962AD}" dt="2023-06-07T08:48:23.622" v="26"/>
          <ac:picMkLst>
            <pc:docMk/>
            <pc:sldMk cId="1917618602" sldId="256"/>
            <ac:picMk id="23" creationId="{A93B2620-30A0-97D5-21F1-058E1341AB18}"/>
          </ac:picMkLst>
        </pc:picChg>
        <pc:picChg chg="del">
          <ac:chgData name="J Hewitt (BRI)" userId="S::jhewitt@bri.leap-mat.org.uk::ca1557e5-aee7-4c06-be7b-d6ccb045fa11" providerId="AD" clId="Web-{C3C0E1BA-6BEA-FBB3-245C-3497FA1962AD}" dt="2023-06-07T08:48:24.059" v="27"/>
          <ac:picMkLst>
            <pc:docMk/>
            <pc:sldMk cId="1917618602" sldId="256"/>
            <ac:picMk id="25" creationId="{F1113682-BC5F-38EB-CA1C-F25280C22AB6}"/>
          </ac:picMkLst>
        </pc:picChg>
        <pc:picChg chg="del">
          <ac:chgData name="J Hewitt (BRI)" userId="S::jhewitt@bri.leap-mat.org.uk::ca1557e5-aee7-4c06-be7b-d6ccb045fa11" providerId="AD" clId="Web-{C3C0E1BA-6BEA-FBB3-245C-3497FA1962AD}" dt="2023-06-07T08:48:24.465" v="28"/>
          <ac:picMkLst>
            <pc:docMk/>
            <pc:sldMk cId="1917618602" sldId="256"/>
            <ac:picMk id="26" creationId="{A8BE6776-C45F-8E3D-B0CA-845876D7E645}"/>
          </ac:picMkLst>
        </pc:picChg>
        <pc:picChg chg="del">
          <ac:chgData name="J Hewitt (BRI)" userId="S::jhewitt@bri.leap-mat.org.uk::ca1557e5-aee7-4c06-be7b-d6ccb045fa11" providerId="AD" clId="Web-{C3C0E1BA-6BEA-FBB3-245C-3497FA1962AD}" dt="2023-06-07T08:48:24.934" v="29"/>
          <ac:picMkLst>
            <pc:docMk/>
            <pc:sldMk cId="1917618602" sldId="256"/>
            <ac:picMk id="27" creationId="{0BE105BA-A90D-186A-E110-BE6347F162E2}"/>
          </ac:picMkLst>
        </pc:picChg>
        <pc:picChg chg="del">
          <ac:chgData name="J Hewitt (BRI)" userId="S::jhewitt@bri.leap-mat.org.uk::ca1557e5-aee7-4c06-be7b-d6ccb045fa11" providerId="AD" clId="Web-{C3C0E1BA-6BEA-FBB3-245C-3497FA1962AD}" dt="2023-06-07T08:48:25.372" v="30"/>
          <ac:picMkLst>
            <pc:docMk/>
            <pc:sldMk cId="1917618602" sldId="256"/>
            <ac:picMk id="28" creationId="{B9858CAE-7BDD-F805-B5B4-99C52CCA4D3C}"/>
          </ac:picMkLst>
        </pc:picChg>
        <pc:picChg chg="del">
          <ac:chgData name="J Hewitt (BRI)" userId="S::jhewitt@bri.leap-mat.org.uk::ca1557e5-aee7-4c06-be7b-d6ccb045fa11" providerId="AD" clId="Web-{C3C0E1BA-6BEA-FBB3-245C-3497FA1962AD}" dt="2023-06-07T08:48:23.059" v="25"/>
          <ac:picMkLst>
            <pc:docMk/>
            <pc:sldMk cId="1917618602" sldId="256"/>
            <ac:picMk id="29" creationId="{6F8B5DB2-4FC9-F450-61BB-5A8C6E023032}"/>
          </ac:picMkLst>
        </pc:picChg>
        <pc:picChg chg="add mod">
          <ac:chgData name="J Hewitt (BRI)" userId="S::jhewitt@bri.leap-mat.org.uk::ca1557e5-aee7-4c06-be7b-d6ccb045fa11" providerId="AD" clId="Web-{C3C0E1BA-6BEA-FBB3-245C-3497FA1962AD}" dt="2023-06-07T09:18:09.230" v="470" actId="1076"/>
          <ac:picMkLst>
            <pc:docMk/>
            <pc:sldMk cId="1917618602" sldId="256"/>
            <ac:picMk id="36" creationId="{278018A3-7AA8-A74D-C12D-A048329969EA}"/>
          </ac:picMkLst>
        </pc:picChg>
        <pc:picChg chg="add mod modCrop">
          <ac:chgData name="J Hewitt (BRI)" userId="S::jhewitt@bri.leap-mat.org.uk::ca1557e5-aee7-4c06-be7b-d6ccb045fa11" providerId="AD" clId="Web-{C3C0E1BA-6BEA-FBB3-245C-3497FA1962AD}" dt="2023-06-07T09:18:05.543" v="469" actId="1076"/>
          <ac:picMkLst>
            <pc:docMk/>
            <pc:sldMk cId="1917618602" sldId="256"/>
            <ac:picMk id="37" creationId="{90D9B2C5-B29A-DCDD-EDF4-FD7665715A90}"/>
          </ac:picMkLst>
        </pc:picChg>
        <pc:picChg chg="add mod">
          <ac:chgData name="J Hewitt (BRI)" userId="S::jhewitt@bri.leap-mat.org.uk::ca1557e5-aee7-4c06-be7b-d6ccb045fa11" providerId="AD" clId="Web-{C3C0E1BA-6BEA-FBB3-245C-3497FA1962AD}" dt="2023-06-07T09:23:20.158" v="681" actId="1076"/>
          <ac:picMkLst>
            <pc:docMk/>
            <pc:sldMk cId="1917618602" sldId="256"/>
            <ac:picMk id="39" creationId="{04955F72-5A0B-7A62-6AC8-AE4891093763}"/>
          </ac:picMkLst>
        </pc:picChg>
      </pc:sldChg>
    </pc:docChg>
  </pc:docChgLst>
  <pc:docChgLst>
    <pc:chgData name="J Hewitt (BRI)" userId="S::jhewitt@bri.leap-mat.org.uk::ca1557e5-aee7-4c06-be7b-d6ccb045fa11" providerId="AD" clId="Web-{E4294C6E-F968-4762-6838-3AAE9ED3E0C7}"/>
    <pc:docChg chg="modSld">
      <pc:chgData name="J Hewitt (BRI)" userId="S::jhewitt@bri.leap-mat.org.uk::ca1557e5-aee7-4c06-be7b-d6ccb045fa11" providerId="AD" clId="Web-{E4294C6E-F968-4762-6838-3AAE9ED3E0C7}" dt="2023-06-13T08:24:40.170" v="393" actId="20577"/>
      <pc:docMkLst>
        <pc:docMk/>
      </pc:docMkLst>
      <pc:sldChg chg="addSp delSp modSp">
        <pc:chgData name="J Hewitt (BRI)" userId="S::jhewitt@bri.leap-mat.org.uk::ca1557e5-aee7-4c06-be7b-d6ccb045fa11" providerId="AD" clId="Web-{E4294C6E-F968-4762-6838-3AAE9ED3E0C7}" dt="2023-06-13T08:24:40.170" v="393" actId="20577"/>
        <pc:sldMkLst>
          <pc:docMk/>
          <pc:sldMk cId="1917618602" sldId="256"/>
        </pc:sldMkLst>
        <pc:spChg chg="del">
          <ac:chgData name="J Hewitt (BRI)" userId="S::jhewitt@bri.leap-mat.org.uk::ca1557e5-aee7-4c06-be7b-d6ccb045fa11" providerId="AD" clId="Web-{E4294C6E-F968-4762-6838-3AAE9ED3E0C7}" dt="2023-06-13T07:51:39.179" v="11"/>
          <ac:spMkLst>
            <pc:docMk/>
            <pc:sldMk cId="1917618602" sldId="256"/>
            <ac:spMk id="2" creationId="{513C04DA-D4B4-C8E8-41DF-F159D6F46366}"/>
          </ac:spMkLst>
        </pc:spChg>
        <pc:spChg chg="del">
          <ac:chgData name="J Hewitt (BRI)" userId="S::jhewitt@bri.leap-mat.org.uk::ca1557e5-aee7-4c06-be7b-d6ccb045fa11" providerId="AD" clId="Web-{E4294C6E-F968-4762-6838-3AAE9ED3E0C7}" dt="2023-06-13T07:51:40.086" v="12"/>
          <ac:spMkLst>
            <pc:docMk/>
            <pc:sldMk cId="1917618602" sldId="256"/>
            <ac:spMk id="3" creationId="{814BB39B-E41C-833D-D6E1-2FEB80501ABB}"/>
          </ac:spMkLst>
        </pc:spChg>
        <pc:spChg chg="mod">
          <ac:chgData name="J Hewitt (BRI)" userId="S::jhewitt@bri.leap-mat.org.uk::ca1557e5-aee7-4c06-be7b-d6ccb045fa11" providerId="AD" clId="Web-{E4294C6E-F968-4762-6838-3AAE9ED3E0C7}" dt="2023-06-13T08:16:44.782" v="211" actId="1076"/>
          <ac:spMkLst>
            <pc:docMk/>
            <pc:sldMk cId="1917618602" sldId="256"/>
            <ac:spMk id="6" creationId="{7AEB2227-3884-4F4D-8D5E-3660F0A9C7EC}"/>
          </ac:spMkLst>
        </pc:spChg>
        <pc:spChg chg="mod">
          <ac:chgData name="J Hewitt (BRI)" userId="S::jhewitt@bri.leap-mat.org.uk::ca1557e5-aee7-4c06-be7b-d6ccb045fa11" providerId="AD" clId="Web-{E4294C6E-F968-4762-6838-3AAE9ED3E0C7}" dt="2023-06-13T08:02:10.310" v="67" actId="20577"/>
          <ac:spMkLst>
            <pc:docMk/>
            <pc:sldMk cId="1917618602" sldId="256"/>
            <ac:spMk id="8" creationId="{A3A78E53-5844-4F2A-95C0-25ED3C36C4F6}"/>
          </ac:spMkLst>
        </pc:spChg>
        <pc:spChg chg="del">
          <ac:chgData name="J Hewitt (BRI)" userId="S::jhewitt@bri.leap-mat.org.uk::ca1557e5-aee7-4c06-be7b-d6ccb045fa11" providerId="AD" clId="Web-{E4294C6E-F968-4762-6838-3AAE9ED3E0C7}" dt="2023-06-13T08:02:48.343" v="70"/>
          <ac:spMkLst>
            <pc:docMk/>
            <pc:sldMk cId="1917618602" sldId="256"/>
            <ac:spMk id="9" creationId="{8B9BA9A6-DAE2-4E9C-802F-38E04B855E40}"/>
          </ac:spMkLst>
        </pc:spChg>
        <pc:spChg chg="del">
          <ac:chgData name="J Hewitt (BRI)" userId="S::jhewitt@bri.leap-mat.org.uk::ca1557e5-aee7-4c06-be7b-d6ccb045fa11" providerId="AD" clId="Web-{E4294C6E-F968-4762-6838-3AAE9ED3E0C7}" dt="2023-06-13T08:02:50.187" v="71"/>
          <ac:spMkLst>
            <pc:docMk/>
            <pc:sldMk cId="1917618602" sldId="256"/>
            <ac:spMk id="10" creationId="{2D537D8A-E3B5-4017-B1E5-E39252A866FF}"/>
          </ac:spMkLst>
        </pc:spChg>
        <pc:spChg chg="del mod">
          <ac:chgData name="J Hewitt (BRI)" userId="S::jhewitt@bri.leap-mat.org.uk::ca1557e5-aee7-4c06-be7b-d6ccb045fa11" providerId="AD" clId="Web-{E4294C6E-F968-4762-6838-3AAE9ED3E0C7}" dt="2023-06-13T08:04:04.082" v="91"/>
          <ac:spMkLst>
            <pc:docMk/>
            <pc:sldMk cId="1917618602" sldId="256"/>
            <ac:spMk id="11" creationId="{4FE2FCFC-CEA2-47A8-A4B2-CAD19217CF27}"/>
          </ac:spMkLst>
        </pc:spChg>
        <pc:spChg chg="add">
          <ac:chgData name="J Hewitt (BRI)" userId="S::jhewitt@bri.leap-mat.org.uk::ca1557e5-aee7-4c06-be7b-d6ccb045fa11" providerId="AD" clId="Web-{E4294C6E-F968-4762-6838-3AAE9ED3E0C7}" dt="2023-06-13T08:03:05.750" v="77"/>
          <ac:spMkLst>
            <pc:docMk/>
            <pc:sldMk cId="1917618602" sldId="256"/>
            <ac:spMk id="12" creationId="{90A18B92-0812-394E-7843-FDA87AB41F8D}"/>
          </ac:spMkLst>
        </pc:spChg>
        <pc:spChg chg="del mod">
          <ac:chgData name="J Hewitt (BRI)" userId="S::jhewitt@bri.leap-mat.org.uk::ca1557e5-aee7-4c06-be7b-d6ccb045fa11" providerId="AD" clId="Web-{E4294C6E-F968-4762-6838-3AAE9ED3E0C7}" dt="2023-06-13T08:13:44.756" v="165"/>
          <ac:spMkLst>
            <pc:docMk/>
            <pc:sldMk cId="1917618602" sldId="256"/>
            <ac:spMk id="13" creationId="{4274449E-5EE5-4B20-E613-28B9DB621D9C}"/>
          </ac:spMkLst>
        </pc:spChg>
        <pc:spChg chg="del mod">
          <ac:chgData name="J Hewitt (BRI)" userId="S::jhewitt@bri.leap-mat.org.uk::ca1557e5-aee7-4c06-be7b-d6ccb045fa11" providerId="AD" clId="Web-{E4294C6E-F968-4762-6838-3AAE9ED3E0C7}" dt="2023-06-13T08:17:05.987" v="217"/>
          <ac:spMkLst>
            <pc:docMk/>
            <pc:sldMk cId="1917618602" sldId="256"/>
            <ac:spMk id="14" creationId="{11D537CE-C32C-89BA-A838-8A8FE26FD70A}"/>
          </ac:spMkLst>
        </pc:spChg>
        <pc:spChg chg="del">
          <ac:chgData name="J Hewitt (BRI)" userId="S::jhewitt@bri.leap-mat.org.uk::ca1557e5-aee7-4c06-be7b-d6ccb045fa11" providerId="AD" clId="Web-{E4294C6E-F968-4762-6838-3AAE9ED3E0C7}" dt="2023-06-13T07:51:41.211" v="13"/>
          <ac:spMkLst>
            <pc:docMk/>
            <pc:sldMk cId="1917618602" sldId="256"/>
            <ac:spMk id="15" creationId="{96DE3948-57F0-D08B-9806-C2DE6CDC04B7}"/>
          </ac:spMkLst>
        </pc:spChg>
        <pc:spChg chg="del">
          <ac:chgData name="J Hewitt (BRI)" userId="S::jhewitt@bri.leap-mat.org.uk::ca1557e5-aee7-4c06-be7b-d6ccb045fa11" providerId="AD" clId="Web-{E4294C6E-F968-4762-6838-3AAE9ED3E0C7}" dt="2023-06-13T07:51:41.930" v="14"/>
          <ac:spMkLst>
            <pc:docMk/>
            <pc:sldMk cId="1917618602" sldId="256"/>
            <ac:spMk id="16" creationId="{B11BF607-5EF1-8F6D-9181-B5F3088E642A}"/>
          </ac:spMkLst>
        </pc:spChg>
        <pc:spChg chg="del mod">
          <ac:chgData name="J Hewitt (BRI)" userId="S::jhewitt@bri.leap-mat.org.uk::ca1557e5-aee7-4c06-be7b-d6ccb045fa11" providerId="AD" clId="Web-{E4294C6E-F968-4762-6838-3AAE9ED3E0C7}" dt="2023-06-13T08:13:11.317" v="155"/>
          <ac:spMkLst>
            <pc:docMk/>
            <pc:sldMk cId="1917618602" sldId="256"/>
            <ac:spMk id="17" creationId="{BB057158-9963-1A20-02A6-1B963B9AA363}"/>
          </ac:spMkLst>
        </pc:spChg>
        <pc:spChg chg="del">
          <ac:chgData name="J Hewitt (BRI)" userId="S::jhewitt@bri.leap-mat.org.uk::ca1557e5-aee7-4c06-be7b-d6ccb045fa11" providerId="AD" clId="Web-{E4294C6E-F968-4762-6838-3AAE9ED3E0C7}" dt="2023-06-13T07:51:44.399" v="15"/>
          <ac:spMkLst>
            <pc:docMk/>
            <pc:sldMk cId="1917618602" sldId="256"/>
            <ac:spMk id="19" creationId="{AD082CEB-C5D5-1CF7-EA13-02C94ECE32F2}"/>
          </ac:spMkLst>
        </pc:spChg>
        <pc:spChg chg="add mod">
          <ac:chgData name="J Hewitt (BRI)" userId="S::jhewitt@bri.leap-mat.org.uk::ca1557e5-aee7-4c06-be7b-d6ccb045fa11" providerId="AD" clId="Web-{E4294C6E-F968-4762-6838-3AAE9ED3E0C7}" dt="2023-06-13T08:04:51.131" v="103" actId="14100"/>
          <ac:spMkLst>
            <pc:docMk/>
            <pc:sldMk cId="1917618602" sldId="256"/>
            <ac:spMk id="20" creationId="{27957E37-CF81-05D4-C670-B487CB4F2967}"/>
          </ac:spMkLst>
        </pc:spChg>
        <pc:spChg chg="add mod">
          <ac:chgData name="J Hewitt (BRI)" userId="S::jhewitt@bri.leap-mat.org.uk::ca1557e5-aee7-4c06-be7b-d6ccb045fa11" providerId="AD" clId="Web-{E4294C6E-F968-4762-6838-3AAE9ED3E0C7}" dt="2023-06-13T08:06:27.949" v="131" actId="20577"/>
          <ac:spMkLst>
            <pc:docMk/>
            <pc:sldMk cId="1917618602" sldId="256"/>
            <ac:spMk id="22" creationId="{81D9A081-700D-2C78-4F91-E9D0FB1A618E}"/>
          </ac:spMkLst>
        </pc:spChg>
        <pc:spChg chg="add mod">
          <ac:chgData name="J Hewitt (BRI)" userId="S::jhewitt@bri.leap-mat.org.uk::ca1557e5-aee7-4c06-be7b-d6ccb045fa11" providerId="AD" clId="Web-{E4294C6E-F968-4762-6838-3AAE9ED3E0C7}" dt="2023-06-13T08:05:09.507" v="107" actId="1076"/>
          <ac:spMkLst>
            <pc:docMk/>
            <pc:sldMk cId="1917618602" sldId="256"/>
            <ac:spMk id="23" creationId="{7877168C-21BC-93E2-EE23-12B912B62901}"/>
          </ac:spMkLst>
        </pc:spChg>
        <pc:spChg chg="del">
          <ac:chgData name="J Hewitt (BRI)" userId="S::jhewitt@bri.leap-mat.org.uk::ca1557e5-aee7-4c06-be7b-d6ccb045fa11" providerId="AD" clId="Web-{E4294C6E-F968-4762-6838-3AAE9ED3E0C7}" dt="2023-06-13T07:51:47.367" v="16"/>
          <ac:spMkLst>
            <pc:docMk/>
            <pc:sldMk cId="1917618602" sldId="256"/>
            <ac:spMk id="24" creationId="{C8DF7E48-AECC-9CBC-9D43-0F9A9E9B6246}"/>
          </ac:spMkLst>
        </pc:spChg>
        <pc:spChg chg="add mod">
          <ac:chgData name="J Hewitt (BRI)" userId="S::jhewitt@bri.leap-mat.org.uk::ca1557e5-aee7-4c06-be7b-d6ccb045fa11" providerId="AD" clId="Web-{E4294C6E-F968-4762-6838-3AAE9ED3E0C7}" dt="2023-06-13T08:13:43.053" v="157" actId="1076"/>
          <ac:spMkLst>
            <pc:docMk/>
            <pc:sldMk cId="1917618602" sldId="256"/>
            <ac:spMk id="25" creationId="{6EB3BA00-32E0-8677-F33D-974D75FDD64E}"/>
          </ac:spMkLst>
        </pc:spChg>
        <pc:spChg chg="del mod">
          <ac:chgData name="J Hewitt (BRI)" userId="S::jhewitt@bri.leap-mat.org.uk::ca1557e5-aee7-4c06-be7b-d6ccb045fa11" providerId="AD" clId="Web-{E4294C6E-F968-4762-6838-3AAE9ED3E0C7}" dt="2023-06-13T08:00:38.820" v="53"/>
          <ac:spMkLst>
            <pc:docMk/>
            <pc:sldMk cId="1917618602" sldId="256"/>
            <ac:spMk id="31" creationId="{506506E3-7864-3D95-68FB-144DFF4744E3}"/>
          </ac:spMkLst>
        </pc:spChg>
        <pc:spChg chg="del">
          <ac:chgData name="J Hewitt (BRI)" userId="S::jhewitt@bri.leap-mat.org.uk::ca1557e5-aee7-4c06-be7b-d6ccb045fa11" providerId="AD" clId="Web-{E4294C6E-F968-4762-6838-3AAE9ED3E0C7}" dt="2023-06-13T08:13:49.897" v="169"/>
          <ac:spMkLst>
            <pc:docMk/>
            <pc:sldMk cId="1917618602" sldId="256"/>
            <ac:spMk id="32" creationId="{F7329657-4498-E8C0-1E18-9987FAD489DF}"/>
          </ac:spMkLst>
        </pc:spChg>
        <pc:spChg chg="del">
          <ac:chgData name="J Hewitt (BRI)" userId="S::jhewitt@bri.leap-mat.org.uk::ca1557e5-aee7-4c06-be7b-d6ccb045fa11" providerId="AD" clId="Web-{E4294C6E-F968-4762-6838-3AAE9ED3E0C7}" dt="2023-06-13T08:13:48.616" v="168"/>
          <ac:spMkLst>
            <pc:docMk/>
            <pc:sldMk cId="1917618602" sldId="256"/>
            <ac:spMk id="35" creationId="{E5ADA231-9218-EBFF-C076-8F1A8CB84AF1}"/>
          </ac:spMkLst>
        </pc:spChg>
        <pc:spChg chg="del">
          <ac:chgData name="J Hewitt (BRI)" userId="S::jhewitt@bri.leap-mat.org.uk::ca1557e5-aee7-4c06-be7b-d6ccb045fa11" providerId="AD" clId="Web-{E4294C6E-F968-4762-6838-3AAE9ED3E0C7}" dt="2023-06-13T08:13:47.319" v="167"/>
          <ac:spMkLst>
            <pc:docMk/>
            <pc:sldMk cId="1917618602" sldId="256"/>
            <ac:spMk id="38" creationId="{9F63F39A-C480-45A5-A635-36C5EA5E8B41}"/>
          </ac:spMkLst>
        </pc:spChg>
        <pc:spChg chg="del">
          <ac:chgData name="J Hewitt (BRI)" userId="S::jhewitt@bri.leap-mat.org.uk::ca1557e5-aee7-4c06-be7b-d6ccb045fa11" providerId="AD" clId="Web-{E4294C6E-F968-4762-6838-3AAE9ED3E0C7}" dt="2023-06-13T08:13:45.772" v="166"/>
          <ac:spMkLst>
            <pc:docMk/>
            <pc:sldMk cId="1917618602" sldId="256"/>
            <ac:spMk id="40" creationId="{E0178FC8-AFEB-2D34-5694-E6A37C3B4335}"/>
          </ac:spMkLst>
        </pc:spChg>
        <pc:spChg chg="add del">
          <ac:chgData name="J Hewitt (BRI)" userId="S::jhewitt@bri.leap-mat.org.uk::ca1557e5-aee7-4c06-be7b-d6ccb045fa11" providerId="AD" clId="Web-{E4294C6E-F968-4762-6838-3AAE9ED3E0C7}" dt="2023-06-13T08:13:59.195" v="171"/>
          <ac:spMkLst>
            <pc:docMk/>
            <pc:sldMk cId="1917618602" sldId="256"/>
            <ac:spMk id="41" creationId="{8E1D273B-1E7E-6A02-09AD-55586D20AC53}"/>
          </ac:spMkLst>
        </pc:spChg>
        <pc:spChg chg="add del">
          <ac:chgData name="J Hewitt (BRI)" userId="S::jhewitt@bri.leap-mat.org.uk::ca1557e5-aee7-4c06-be7b-d6ccb045fa11" providerId="AD" clId="Web-{E4294C6E-F968-4762-6838-3AAE9ED3E0C7}" dt="2023-06-13T08:13:59.195" v="171"/>
          <ac:spMkLst>
            <pc:docMk/>
            <pc:sldMk cId="1917618602" sldId="256"/>
            <ac:spMk id="45" creationId="{2C7BAC53-77E5-A8AE-915E-B09D59C8D217}"/>
          </ac:spMkLst>
        </pc:spChg>
        <pc:spChg chg="add mod">
          <ac:chgData name="J Hewitt (BRI)" userId="S::jhewitt@bri.leap-mat.org.uk::ca1557e5-aee7-4c06-be7b-d6ccb045fa11" providerId="AD" clId="Web-{E4294C6E-F968-4762-6838-3AAE9ED3E0C7}" dt="2023-06-13T08:14:16.649" v="181" actId="1076"/>
          <ac:spMkLst>
            <pc:docMk/>
            <pc:sldMk cId="1917618602" sldId="256"/>
            <ac:spMk id="53" creationId="{062E52F3-20DF-44F2-7E23-E523D325FE7B}"/>
          </ac:spMkLst>
        </pc:spChg>
        <pc:spChg chg="add mod">
          <ac:chgData name="J Hewitt (BRI)" userId="S::jhewitt@bri.leap-mat.org.uk::ca1557e5-aee7-4c06-be7b-d6ccb045fa11" providerId="AD" clId="Web-{E4294C6E-F968-4762-6838-3AAE9ED3E0C7}" dt="2023-06-13T08:14:46.463" v="190" actId="1076"/>
          <ac:spMkLst>
            <pc:docMk/>
            <pc:sldMk cId="1917618602" sldId="256"/>
            <ac:spMk id="57" creationId="{2DB5C568-4350-561C-7935-E77F166282E5}"/>
          </ac:spMkLst>
        </pc:spChg>
        <pc:spChg chg="add">
          <ac:chgData name="J Hewitt (BRI)" userId="S::jhewitt@bri.leap-mat.org.uk::ca1557e5-aee7-4c06-be7b-d6ccb045fa11" providerId="AD" clId="Web-{E4294C6E-F968-4762-6838-3AAE9ED3E0C7}" dt="2023-06-13T08:14:56.651" v="191"/>
          <ac:spMkLst>
            <pc:docMk/>
            <pc:sldMk cId="1917618602" sldId="256"/>
            <ac:spMk id="58" creationId="{97009D7F-28F0-0E32-35CF-F9697A1E7A70}"/>
          </ac:spMkLst>
        </pc:spChg>
        <pc:spChg chg="add">
          <ac:chgData name="J Hewitt (BRI)" userId="S::jhewitt@bri.leap-mat.org.uk::ca1557e5-aee7-4c06-be7b-d6ccb045fa11" providerId="AD" clId="Web-{E4294C6E-F968-4762-6838-3AAE9ED3E0C7}" dt="2023-06-13T08:15:05.120" v="192"/>
          <ac:spMkLst>
            <pc:docMk/>
            <pc:sldMk cId="1917618602" sldId="256"/>
            <ac:spMk id="59" creationId="{A590B0A4-9931-4CF9-F5F5-4989A88F8316}"/>
          </ac:spMkLst>
        </pc:spChg>
        <pc:spChg chg="add mod">
          <ac:chgData name="J Hewitt (BRI)" userId="S::jhewitt@bri.leap-mat.org.uk::ca1557e5-aee7-4c06-be7b-d6ccb045fa11" providerId="AD" clId="Web-{E4294C6E-F968-4762-6838-3AAE9ED3E0C7}" dt="2023-06-13T08:15:58.327" v="196" actId="1076"/>
          <ac:spMkLst>
            <pc:docMk/>
            <pc:sldMk cId="1917618602" sldId="256"/>
            <ac:spMk id="61" creationId="{C7EDFCDA-003F-795E-6B9C-039FE7440594}"/>
          </ac:spMkLst>
        </pc:spChg>
        <pc:spChg chg="add mod">
          <ac:chgData name="J Hewitt (BRI)" userId="S::jhewitt@bri.leap-mat.org.uk::ca1557e5-aee7-4c06-be7b-d6ccb045fa11" providerId="AD" clId="Web-{E4294C6E-F968-4762-6838-3AAE9ED3E0C7}" dt="2023-06-13T08:16:29.078" v="206" actId="1076"/>
          <ac:spMkLst>
            <pc:docMk/>
            <pc:sldMk cId="1917618602" sldId="256"/>
            <ac:spMk id="62" creationId="{656A9D85-9B7B-CC6B-A23B-D7892FE56E50}"/>
          </ac:spMkLst>
        </pc:spChg>
        <pc:spChg chg="add mod">
          <ac:chgData name="J Hewitt (BRI)" userId="S::jhewitt@bri.leap-mat.org.uk::ca1557e5-aee7-4c06-be7b-d6ccb045fa11" providerId="AD" clId="Web-{E4294C6E-F968-4762-6838-3AAE9ED3E0C7}" dt="2023-06-13T08:17:01.330" v="216" actId="1076"/>
          <ac:spMkLst>
            <pc:docMk/>
            <pc:sldMk cId="1917618602" sldId="256"/>
            <ac:spMk id="64" creationId="{C1F878DF-C66D-880C-B252-FD7F51F9EDA2}"/>
          </ac:spMkLst>
        </pc:spChg>
        <pc:spChg chg="add mod">
          <ac:chgData name="J Hewitt (BRI)" userId="S::jhewitt@bri.leap-mat.org.uk::ca1557e5-aee7-4c06-be7b-d6ccb045fa11" providerId="AD" clId="Web-{E4294C6E-F968-4762-6838-3AAE9ED3E0C7}" dt="2023-06-13T08:19:21.307" v="278" actId="20577"/>
          <ac:spMkLst>
            <pc:docMk/>
            <pc:sldMk cId="1917618602" sldId="256"/>
            <ac:spMk id="65" creationId="{537D4140-5C49-7B35-5A03-8D07E105A140}"/>
          </ac:spMkLst>
        </pc:spChg>
        <pc:spChg chg="add mod">
          <ac:chgData name="J Hewitt (BRI)" userId="S::jhewitt@bri.leap-mat.org.uk::ca1557e5-aee7-4c06-be7b-d6ccb045fa11" providerId="AD" clId="Web-{E4294C6E-F968-4762-6838-3AAE9ED3E0C7}" dt="2023-06-13T08:24:40.170" v="393" actId="20577"/>
          <ac:spMkLst>
            <pc:docMk/>
            <pc:sldMk cId="1917618602" sldId="256"/>
            <ac:spMk id="67" creationId="{0DC44017-A7AE-03A2-E1B1-3F635CDD04EF}"/>
          </ac:spMkLst>
        </pc:spChg>
        <pc:spChg chg="add mod">
          <ac:chgData name="J Hewitt (BRI)" userId="S::jhewitt@bri.leap-mat.org.uk::ca1557e5-aee7-4c06-be7b-d6ccb045fa11" providerId="AD" clId="Web-{E4294C6E-F968-4762-6838-3AAE9ED3E0C7}" dt="2023-06-13T08:24:19.903" v="375" actId="1076"/>
          <ac:spMkLst>
            <pc:docMk/>
            <pc:sldMk cId="1917618602" sldId="256"/>
            <ac:spMk id="68" creationId="{6C85B851-7AF6-F1ED-4F43-031FCE5BBEF1}"/>
          </ac:spMkLst>
        </pc:spChg>
        <pc:graphicFrameChg chg="del">
          <ac:chgData name="J Hewitt (BRI)" userId="S::jhewitt@bri.leap-mat.org.uk::ca1557e5-aee7-4c06-be7b-d6ccb045fa11" providerId="AD" clId="Web-{E4294C6E-F968-4762-6838-3AAE9ED3E0C7}" dt="2023-06-13T07:51:54.977" v="21"/>
          <ac:graphicFrameMkLst>
            <pc:docMk/>
            <pc:sldMk cId="1917618602" sldId="256"/>
            <ac:graphicFrameMk id="5" creationId="{483E3E1E-2F36-D8F8-64F8-5832670DCF46}"/>
          </ac:graphicFrameMkLst>
        </pc:graphicFrameChg>
        <pc:picChg chg="add mod">
          <ac:chgData name="J Hewitt (BRI)" userId="S::jhewitt@bri.leap-mat.org.uk::ca1557e5-aee7-4c06-be7b-d6ccb045fa11" providerId="AD" clId="Web-{E4294C6E-F968-4762-6838-3AAE9ED3E0C7}" dt="2023-06-13T08:04:34.834" v="98" actId="1076"/>
          <ac:picMkLst>
            <pc:docMk/>
            <pc:sldMk cId="1917618602" sldId="256"/>
            <ac:picMk id="4" creationId="{A54A4DB7-AB10-317E-0149-6CE8AAD351CF}"/>
          </ac:picMkLst>
        </pc:picChg>
        <pc:picChg chg="del">
          <ac:chgData name="J Hewitt (BRI)" userId="S::jhewitt@bri.leap-mat.org.uk::ca1557e5-aee7-4c06-be7b-d6ccb045fa11" providerId="AD" clId="Web-{E4294C6E-F968-4762-6838-3AAE9ED3E0C7}" dt="2023-06-13T07:51:28.601" v="9"/>
          <ac:picMkLst>
            <pc:docMk/>
            <pc:sldMk cId="1917618602" sldId="256"/>
            <ac:picMk id="7" creationId="{90C74306-FD0B-05D6-0699-7087A4F60161}"/>
          </ac:picMkLst>
        </pc:picChg>
        <pc:picChg chg="del">
          <ac:chgData name="J Hewitt (BRI)" userId="S::jhewitt@bri.leap-mat.org.uk::ca1557e5-aee7-4c06-be7b-d6ccb045fa11" providerId="AD" clId="Web-{E4294C6E-F968-4762-6838-3AAE9ED3E0C7}" dt="2023-06-13T07:51:48.649" v="17"/>
          <ac:picMkLst>
            <pc:docMk/>
            <pc:sldMk cId="1917618602" sldId="256"/>
            <ac:picMk id="18" creationId="{C194E512-5080-D0E0-F677-05341A7FB8AE}"/>
          </ac:picMkLst>
        </pc:picChg>
        <pc:picChg chg="add mod">
          <ac:chgData name="J Hewitt (BRI)" userId="S::jhewitt@bri.leap-mat.org.uk::ca1557e5-aee7-4c06-be7b-d6ccb045fa11" providerId="AD" clId="Web-{E4294C6E-F968-4762-6838-3AAE9ED3E0C7}" dt="2023-06-13T08:05:12.992" v="108" actId="1076"/>
          <ac:picMkLst>
            <pc:docMk/>
            <pc:sldMk cId="1917618602" sldId="256"/>
            <ac:picMk id="21" creationId="{55CCF7C4-92FE-3179-65C3-B94130C0CA27}"/>
          </ac:picMkLst>
        </pc:picChg>
        <pc:picChg chg="add mod">
          <ac:chgData name="J Hewitt (BRI)" userId="S::jhewitt@bri.leap-mat.org.uk::ca1557e5-aee7-4c06-be7b-d6ccb045fa11" providerId="AD" clId="Web-{E4294C6E-F968-4762-6838-3AAE9ED3E0C7}" dt="2023-06-13T08:13:43.100" v="158" actId="1076"/>
          <ac:picMkLst>
            <pc:docMk/>
            <pc:sldMk cId="1917618602" sldId="256"/>
            <ac:picMk id="26" creationId="{E5F373CA-98C9-08B9-B201-EB4AB9FD1CEA}"/>
          </ac:picMkLst>
        </pc:picChg>
        <pc:picChg chg="add mod">
          <ac:chgData name="J Hewitt (BRI)" userId="S::jhewitt@bri.leap-mat.org.uk::ca1557e5-aee7-4c06-be7b-d6ccb045fa11" providerId="AD" clId="Web-{E4294C6E-F968-4762-6838-3AAE9ED3E0C7}" dt="2023-06-13T08:13:43.131" v="159" actId="1076"/>
          <ac:picMkLst>
            <pc:docMk/>
            <pc:sldMk cId="1917618602" sldId="256"/>
            <ac:picMk id="27" creationId="{64E06EC6-19F6-02A9-B3C5-BCB59B659E2D}"/>
          </ac:picMkLst>
        </pc:picChg>
        <pc:picChg chg="add mod">
          <ac:chgData name="J Hewitt (BRI)" userId="S::jhewitt@bri.leap-mat.org.uk::ca1557e5-aee7-4c06-be7b-d6ccb045fa11" providerId="AD" clId="Web-{E4294C6E-F968-4762-6838-3AAE9ED3E0C7}" dt="2023-06-13T08:13:43.162" v="160" actId="1076"/>
          <ac:picMkLst>
            <pc:docMk/>
            <pc:sldMk cId="1917618602" sldId="256"/>
            <ac:picMk id="28" creationId="{71FF25D9-70C1-C25E-C460-476C449A8105}"/>
          </ac:picMkLst>
        </pc:picChg>
        <pc:picChg chg="add mod">
          <ac:chgData name="J Hewitt (BRI)" userId="S::jhewitt@bri.leap-mat.org.uk::ca1557e5-aee7-4c06-be7b-d6ccb045fa11" providerId="AD" clId="Web-{E4294C6E-F968-4762-6838-3AAE9ED3E0C7}" dt="2023-06-13T08:13:43.209" v="161" actId="1076"/>
          <ac:picMkLst>
            <pc:docMk/>
            <pc:sldMk cId="1917618602" sldId="256"/>
            <ac:picMk id="29" creationId="{AB8EBE27-976C-4BDF-275B-334EB7C88CC8}"/>
          </ac:picMkLst>
        </pc:picChg>
        <pc:picChg chg="add mod">
          <ac:chgData name="J Hewitt (BRI)" userId="S::jhewitt@bri.leap-mat.org.uk::ca1557e5-aee7-4c06-be7b-d6ccb045fa11" providerId="AD" clId="Web-{E4294C6E-F968-4762-6838-3AAE9ED3E0C7}" dt="2023-06-13T08:13:43.241" v="162" actId="1076"/>
          <ac:picMkLst>
            <pc:docMk/>
            <pc:sldMk cId="1917618602" sldId="256"/>
            <ac:picMk id="30" creationId="{E8512DCF-F4FC-A9F9-D5FE-35CC79732D87}"/>
          </ac:picMkLst>
        </pc:picChg>
        <pc:picChg chg="add mod">
          <ac:chgData name="J Hewitt (BRI)" userId="S::jhewitt@bri.leap-mat.org.uk::ca1557e5-aee7-4c06-be7b-d6ccb045fa11" providerId="AD" clId="Web-{E4294C6E-F968-4762-6838-3AAE9ED3E0C7}" dt="2023-06-13T08:13:43.272" v="163" actId="1076"/>
          <ac:picMkLst>
            <pc:docMk/>
            <pc:sldMk cId="1917618602" sldId="256"/>
            <ac:picMk id="33" creationId="{A3AB931A-2821-5ABC-004D-8941EA292E6D}"/>
          </ac:picMkLst>
        </pc:picChg>
        <pc:picChg chg="add mod">
          <ac:chgData name="J Hewitt (BRI)" userId="S::jhewitt@bri.leap-mat.org.uk::ca1557e5-aee7-4c06-be7b-d6ccb045fa11" providerId="AD" clId="Web-{E4294C6E-F968-4762-6838-3AAE9ED3E0C7}" dt="2023-06-13T08:13:43.303" v="164" actId="1076"/>
          <ac:picMkLst>
            <pc:docMk/>
            <pc:sldMk cId="1917618602" sldId="256"/>
            <ac:picMk id="34" creationId="{277D104F-D9E7-8DFF-BA29-54F1A59C8BEE}"/>
          </ac:picMkLst>
        </pc:picChg>
        <pc:picChg chg="del">
          <ac:chgData name="J Hewitt (BRI)" userId="S::jhewitt@bri.leap-mat.org.uk::ca1557e5-aee7-4c06-be7b-d6ccb045fa11" providerId="AD" clId="Web-{E4294C6E-F968-4762-6838-3AAE9ED3E0C7}" dt="2023-06-13T07:51:49.430" v="18"/>
          <ac:picMkLst>
            <pc:docMk/>
            <pc:sldMk cId="1917618602" sldId="256"/>
            <ac:picMk id="36" creationId="{278018A3-7AA8-A74D-C12D-A048329969EA}"/>
          </ac:picMkLst>
        </pc:picChg>
        <pc:picChg chg="del">
          <ac:chgData name="J Hewitt (BRI)" userId="S::jhewitt@bri.leap-mat.org.uk::ca1557e5-aee7-4c06-be7b-d6ccb045fa11" providerId="AD" clId="Web-{E4294C6E-F968-4762-6838-3AAE9ED3E0C7}" dt="2023-06-13T07:51:50.118" v="19"/>
          <ac:picMkLst>
            <pc:docMk/>
            <pc:sldMk cId="1917618602" sldId="256"/>
            <ac:picMk id="37" creationId="{90D9B2C5-B29A-DCDD-EDF4-FD7665715A90}"/>
          </ac:picMkLst>
        </pc:picChg>
        <pc:picChg chg="del">
          <ac:chgData name="J Hewitt (BRI)" userId="S::jhewitt@bri.leap-mat.org.uk::ca1557e5-aee7-4c06-be7b-d6ccb045fa11" providerId="AD" clId="Web-{E4294C6E-F968-4762-6838-3AAE9ED3E0C7}" dt="2023-06-13T07:51:50.836" v="20"/>
          <ac:picMkLst>
            <pc:docMk/>
            <pc:sldMk cId="1917618602" sldId="256"/>
            <ac:picMk id="39" creationId="{04955F72-5A0B-7A62-6AC8-AE4891093763}"/>
          </ac:picMkLst>
        </pc:picChg>
        <pc:picChg chg="add del">
          <ac:chgData name="J Hewitt (BRI)" userId="S::jhewitt@bri.leap-mat.org.uk::ca1557e5-aee7-4c06-be7b-d6ccb045fa11" providerId="AD" clId="Web-{E4294C6E-F968-4762-6838-3AAE9ED3E0C7}" dt="2023-06-13T08:13:59.195" v="171"/>
          <ac:picMkLst>
            <pc:docMk/>
            <pc:sldMk cId="1917618602" sldId="256"/>
            <ac:picMk id="42" creationId="{E878E375-5CB4-3192-B340-AEB013F14ADB}"/>
          </ac:picMkLst>
        </pc:picChg>
        <pc:picChg chg="add del">
          <ac:chgData name="J Hewitt (BRI)" userId="S::jhewitt@bri.leap-mat.org.uk::ca1557e5-aee7-4c06-be7b-d6ccb045fa11" providerId="AD" clId="Web-{E4294C6E-F968-4762-6838-3AAE9ED3E0C7}" dt="2023-06-13T08:13:59.195" v="171"/>
          <ac:picMkLst>
            <pc:docMk/>
            <pc:sldMk cId="1917618602" sldId="256"/>
            <ac:picMk id="43" creationId="{804F0A76-4AE9-35E0-3C3A-13BA977F71D9}"/>
          </ac:picMkLst>
        </pc:picChg>
        <pc:picChg chg="add del">
          <ac:chgData name="J Hewitt (BRI)" userId="S::jhewitt@bri.leap-mat.org.uk::ca1557e5-aee7-4c06-be7b-d6ccb045fa11" providerId="AD" clId="Web-{E4294C6E-F968-4762-6838-3AAE9ED3E0C7}" dt="2023-06-13T08:13:59.195" v="171"/>
          <ac:picMkLst>
            <pc:docMk/>
            <pc:sldMk cId="1917618602" sldId="256"/>
            <ac:picMk id="44" creationId="{DDAA3368-7291-5BAB-65D9-12FCE92F9464}"/>
          </ac:picMkLst>
        </pc:picChg>
        <pc:picChg chg="add del">
          <ac:chgData name="J Hewitt (BRI)" userId="S::jhewitt@bri.leap-mat.org.uk::ca1557e5-aee7-4c06-be7b-d6ccb045fa11" providerId="AD" clId="Web-{E4294C6E-F968-4762-6838-3AAE9ED3E0C7}" dt="2023-06-13T08:13:59.195" v="171"/>
          <ac:picMkLst>
            <pc:docMk/>
            <pc:sldMk cId="1917618602" sldId="256"/>
            <ac:picMk id="46" creationId="{A93BB915-15C8-DF57-6EB2-6F05AD7466C2}"/>
          </ac:picMkLst>
        </pc:picChg>
        <pc:picChg chg="add del">
          <ac:chgData name="J Hewitt (BRI)" userId="S::jhewitt@bri.leap-mat.org.uk::ca1557e5-aee7-4c06-be7b-d6ccb045fa11" providerId="AD" clId="Web-{E4294C6E-F968-4762-6838-3AAE9ED3E0C7}" dt="2023-06-13T08:13:59.195" v="171"/>
          <ac:picMkLst>
            <pc:docMk/>
            <pc:sldMk cId="1917618602" sldId="256"/>
            <ac:picMk id="47" creationId="{D3375CF2-14F3-7536-B8C7-E755575F9455}"/>
          </ac:picMkLst>
        </pc:picChg>
        <pc:picChg chg="add del">
          <ac:chgData name="J Hewitt (BRI)" userId="S::jhewitt@bri.leap-mat.org.uk::ca1557e5-aee7-4c06-be7b-d6ccb045fa11" providerId="AD" clId="Web-{E4294C6E-F968-4762-6838-3AAE9ED3E0C7}" dt="2023-06-13T08:13:59.195" v="171"/>
          <ac:picMkLst>
            <pc:docMk/>
            <pc:sldMk cId="1917618602" sldId="256"/>
            <ac:picMk id="48" creationId="{72A02AEB-77B2-94D4-E3B9-06607990C4E5}"/>
          </ac:picMkLst>
        </pc:picChg>
        <pc:picChg chg="add del">
          <ac:chgData name="J Hewitt (BRI)" userId="S::jhewitt@bri.leap-mat.org.uk::ca1557e5-aee7-4c06-be7b-d6ccb045fa11" providerId="AD" clId="Web-{E4294C6E-F968-4762-6838-3AAE9ED3E0C7}" dt="2023-06-13T08:13:59.195" v="171"/>
          <ac:picMkLst>
            <pc:docMk/>
            <pc:sldMk cId="1917618602" sldId="256"/>
            <ac:picMk id="49" creationId="{F80C61E3-D54D-4B37-866A-A11675B2572A}"/>
          </ac:picMkLst>
        </pc:picChg>
        <pc:picChg chg="add del">
          <ac:chgData name="J Hewitt (BRI)" userId="S::jhewitt@bri.leap-mat.org.uk::ca1557e5-aee7-4c06-be7b-d6ccb045fa11" providerId="AD" clId="Web-{E4294C6E-F968-4762-6838-3AAE9ED3E0C7}" dt="2023-06-13T08:13:59.195" v="171"/>
          <ac:picMkLst>
            <pc:docMk/>
            <pc:sldMk cId="1917618602" sldId="256"/>
            <ac:picMk id="50" creationId="{2162CF8D-C5EE-829B-579C-0E1B5A72837B}"/>
          </ac:picMkLst>
        </pc:picChg>
        <pc:picChg chg="add del">
          <ac:chgData name="J Hewitt (BRI)" userId="S::jhewitt@bri.leap-mat.org.uk::ca1557e5-aee7-4c06-be7b-d6ccb045fa11" providerId="AD" clId="Web-{E4294C6E-F968-4762-6838-3AAE9ED3E0C7}" dt="2023-06-13T08:13:59.195" v="171"/>
          <ac:picMkLst>
            <pc:docMk/>
            <pc:sldMk cId="1917618602" sldId="256"/>
            <ac:picMk id="51" creationId="{E7765520-0F04-FC7C-FCA2-4F6543207EAC}"/>
          </ac:picMkLst>
        </pc:picChg>
        <pc:picChg chg="add del">
          <ac:chgData name="J Hewitt (BRI)" userId="S::jhewitt@bri.leap-mat.org.uk::ca1557e5-aee7-4c06-be7b-d6ccb045fa11" providerId="AD" clId="Web-{E4294C6E-F968-4762-6838-3AAE9ED3E0C7}" dt="2023-06-13T08:13:59.195" v="171"/>
          <ac:picMkLst>
            <pc:docMk/>
            <pc:sldMk cId="1917618602" sldId="256"/>
            <ac:picMk id="52" creationId="{E88CAA59-D950-1D70-4BCE-8F94625CB816}"/>
          </ac:picMkLst>
        </pc:picChg>
        <pc:picChg chg="add mod">
          <ac:chgData name="J Hewitt (BRI)" userId="S::jhewitt@bri.leap-mat.org.uk::ca1557e5-aee7-4c06-be7b-d6ccb045fa11" providerId="AD" clId="Web-{E4294C6E-F968-4762-6838-3AAE9ED3E0C7}" dt="2023-06-13T08:14:31.572" v="188" actId="1076"/>
          <ac:picMkLst>
            <pc:docMk/>
            <pc:sldMk cId="1917618602" sldId="256"/>
            <ac:picMk id="54" creationId="{E49431FC-7FFA-AB7D-0E16-E9017A59C99C}"/>
          </ac:picMkLst>
        </pc:picChg>
        <pc:picChg chg="add mod">
          <ac:chgData name="J Hewitt (BRI)" userId="S::jhewitt@bri.leap-mat.org.uk::ca1557e5-aee7-4c06-be7b-d6ccb045fa11" providerId="AD" clId="Web-{E4294C6E-F968-4762-6838-3AAE9ED3E0C7}" dt="2023-06-13T08:14:25.727" v="186" actId="1076"/>
          <ac:picMkLst>
            <pc:docMk/>
            <pc:sldMk cId="1917618602" sldId="256"/>
            <ac:picMk id="55" creationId="{BCCA710B-4701-FBAC-12C5-08C2F72FC630}"/>
          </ac:picMkLst>
        </pc:picChg>
        <pc:picChg chg="add mod">
          <ac:chgData name="J Hewitt (BRI)" userId="S::jhewitt@bri.leap-mat.org.uk::ca1557e5-aee7-4c06-be7b-d6ccb045fa11" providerId="AD" clId="Web-{E4294C6E-F968-4762-6838-3AAE9ED3E0C7}" dt="2023-06-13T08:14:21.149" v="185" actId="1076"/>
          <ac:picMkLst>
            <pc:docMk/>
            <pc:sldMk cId="1917618602" sldId="256"/>
            <ac:picMk id="56" creationId="{51260E97-F937-90FE-DD2D-E03BE08AB1A7}"/>
          </ac:picMkLst>
        </pc:picChg>
        <pc:picChg chg="add mod">
          <ac:chgData name="J Hewitt (BRI)" userId="S::jhewitt@bri.leap-mat.org.uk::ca1557e5-aee7-4c06-be7b-d6ccb045fa11" providerId="AD" clId="Web-{E4294C6E-F968-4762-6838-3AAE9ED3E0C7}" dt="2023-06-13T08:15:58.311" v="195" actId="1076"/>
          <ac:picMkLst>
            <pc:docMk/>
            <pc:sldMk cId="1917618602" sldId="256"/>
            <ac:picMk id="60" creationId="{3A325E04-D0AC-9E59-9046-F87340455DEA}"/>
          </ac:picMkLst>
        </pc:picChg>
        <pc:picChg chg="add mod">
          <ac:chgData name="J Hewitt (BRI)" userId="S::jhewitt@bri.leap-mat.org.uk::ca1557e5-aee7-4c06-be7b-d6ccb045fa11" providerId="AD" clId="Web-{E4294C6E-F968-4762-6838-3AAE9ED3E0C7}" dt="2023-06-13T08:16:29.110" v="207" actId="1076"/>
          <ac:picMkLst>
            <pc:docMk/>
            <pc:sldMk cId="1917618602" sldId="256"/>
            <ac:picMk id="63" creationId="{3B6F003E-6117-0ABF-9A31-8D971797CF36}"/>
          </ac:picMkLst>
        </pc:picChg>
        <pc:picChg chg="add mod modCrop">
          <ac:chgData name="J Hewitt (BRI)" userId="S::jhewitt@bri.leap-mat.org.uk::ca1557e5-aee7-4c06-be7b-d6ccb045fa11" providerId="AD" clId="Web-{E4294C6E-F968-4762-6838-3AAE9ED3E0C7}" dt="2023-06-13T08:21:04.282" v="282" actId="1076"/>
          <ac:picMkLst>
            <pc:docMk/>
            <pc:sldMk cId="1917618602" sldId="256"/>
            <ac:picMk id="66" creationId="{9357033F-B351-3CDA-D56D-683CFEF7E16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5B271-CF67-4E94-B9FB-DB894D4F42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D235A8-9BBB-4F76-BBE1-D9364A0CF1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3FD6F-0C15-4EB6-867F-0E50129EF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36B779-7E58-4FF9-99E5-1C1E145EB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363BB-E096-4656-B905-A9487F50D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733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14FAC-30C5-4D94-B8D3-B247EF481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4C0D98-F254-4210-AA99-34F1F8322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75D64-EF93-412A-9265-69E32552D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05287A-498E-4300-BF85-455303F6E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3F417-3851-45DE-8F12-E0D89F2CA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451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1E4816-F134-4043-82E4-97357F2294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DFF286-25C0-4C25-99C7-7E95B0217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67EF1B-CDC2-4EF0-AA8C-83FEE605A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F3297-E30D-4204-B3F8-0D39E4D89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61FDD-B1EC-49E8-939E-E4E4D2284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97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B29DC-3B81-4609-AA40-DF3E4BA02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C6369A-F4D7-4B38-A369-5175DF701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CCF85-A40C-49A1-BCCE-9A7F93994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5A14AA-D70C-4FEA-9C61-5BCA2C36F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CDF568-A92D-43E1-925F-6D1005921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625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B8FCD-CFD8-45F7-B6CE-D29FE41D4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529F02-CD8D-4381-B10E-53DDB5676C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61D016-D46A-49E6-AF9C-A12539653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E76B4-B186-4449-9226-3CAE605F9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C1129C-2715-4D0C-8E35-78A190230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400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6A8CD-5E96-40DB-AA76-E709DF16E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3ADE7-8407-40C6-AD7A-B7B8C979D3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876B43-4570-454A-9C9F-9AB3C6A0EE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186481-9BF8-4F8E-A151-2A4E561FA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63F969-1483-4988-A4CF-784C76147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C71663-C4E4-4011-B03C-A76958AB5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394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42C0A-330D-44EF-A9CA-E48D1496B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C4BD1-4623-40DD-A199-76F408CD3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DCB1C8-D581-48CD-AB10-612551EAD3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F8F5BC-C3CB-4ABD-9911-F01011E096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7DF7EB-8443-463B-B61C-C785FEF651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5C41FD-7F13-4497-B630-71E6C97A5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C40666-7EE3-4F30-BEC7-99DA804A1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DE36C4-5F58-4E2E-9B46-BCC159A48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84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DE1DC-5EFC-4032-885C-C7C3F723D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D09632-A2AB-42CB-A412-53B023C03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B95B99-C35C-4E21-895A-7ABD3C4D0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6E3A9D-2A8B-443C-B7CB-B6B29B6EC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607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83B10B-12A8-4A6C-8373-2A23A72E6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098007-CF93-427D-9657-0E0116613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77D64C-3DF0-46F0-AC44-FF4BB8254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395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7CAF7-539C-43C1-A70B-23C5182AC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764ECB-FE35-4276-A848-7B85FEB2B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E6F191-17A6-43E5-B5C1-C36A370F90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8597BD-FF2D-43DD-9C32-B3224677C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856178-46D0-4E38-8563-5A380D0A5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9D3749-94AB-42FD-BEBD-486DA32AD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6528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338BC-A03D-46C4-B674-9A6483C68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A5C874-82A3-4E3C-8BCC-A008C6F8EA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6FFF2A-D72E-4D6E-AD67-3830BC5018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F9E6BB-592C-444C-91DC-320CBF1D2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83B0-F146-4614-A28B-21233B86DD5A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C13A71-F28C-4629-B85C-A22DF293B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15D989-2D65-41EB-BBAA-35E9CA188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036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883AD3-FA9B-43CF-A28D-7AFB9D19E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D7FC0B-515D-4B09-8B0D-A0D4D93C5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E54FA6-DD09-4DEE-8103-897F8B9162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D83B0-F146-4614-A28B-21233B86DD5A}" type="datetimeFigureOut">
              <a:rPr lang="en-GB" smtClean="0"/>
              <a:t>13/06/2023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A3D5D2-0F27-4DBE-A553-0E211322BE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A4D378-AA73-4CCD-998A-A8B6EB2697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A5A6A-605D-4C2C-AF2F-9A081A76F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434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5" Type="http://schemas.openxmlformats.org/officeDocument/2006/relationships/image" Target="../media/image14.jpe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AEB2227-3884-4F4D-8D5E-3660F0A9C7EC}"/>
              </a:ext>
            </a:extLst>
          </p:cNvPr>
          <p:cNvSpPr/>
          <p:nvPr/>
        </p:nvSpPr>
        <p:spPr>
          <a:xfrm>
            <a:off x="-31701" y="49367"/>
            <a:ext cx="8876404" cy="400110"/>
          </a:xfrm>
          <a:prstGeom prst="rect">
            <a:avLst/>
          </a:prstGeom>
          <a:noFill/>
        </p:spPr>
        <p:txBody>
          <a:bodyPr wrap="none" lIns="91440" tIns="45720" rIns="91440" bIns="45720" anchor="t">
            <a:spAutoFit/>
          </a:bodyPr>
          <a:lstStyle/>
          <a:p>
            <a:pPr algn="ctr"/>
            <a:r>
              <a:rPr lang="en-US" sz="2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Knowledge </a:t>
            </a:r>
            <a:r>
              <a:rPr lang="en-US" sz="2000" b="1" cap="none" spc="0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Organiser</a:t>
            </a:r>
            <a:r>
              <a:rPr lang="en-US" sz="2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: </a:t>
            </a:r>
            <a:r>
              <a:rPr lang="en-US" sz="2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CMP Component 3 – Part 1 Ideas log and Planning Material</a:t>
            </a:r>
            <a:endParaRPr lang="en-US" sz="2000" b="1" dirty="0">
              <a:ln w="12700">
                <a:solidFill>
                  <a:srgbClr val="4472C4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rgbClr val="4472C4"/>
                </a:outerShdw>
              </a:effectLst>
              <a:latin typeface="Calibri"/>
              <a:ea typeface="Calibri"/>
              <a:cs typeface="Calibri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3A78E53-5844-4F2A-95C0-25ED3C36C4F6}"/>
              </a:ext>
            </a:extLst>
          </p:cNvPr>
          <p:cNvSpPr/>
          <p:nvPr/>
        </p:nvSpPr>
        <p:spPr>
          <a:xfrm>
            <a:off x="134223" y="494367"/>
            <a:ext cx="2315361" cy="1271001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50" b="1" dirty="0">
                <a:solidFill>
                  <a:schemeClr val="tx1"/>
                </a:solidFill>
              </a:rPr>
              <a:t>What is an ideas log?</a:t>
            </a:r>
            <a:endParaRPr lang="en-US">
              <a:solidFill>
                <a:schemeClr val="tx1"/>
              </a:solidFill>
              <a:ea typeface="Calibri" panose="020F0502020204030204"/>
              <a:cs typeface="Calibri"/>
            </a:endParaRPr>
          </a:p>
          <a:p>
            <a:pPr algn="ctr"/>
            <a:endParaRPr lang="en-GB" sz="1050" b="1" dirty="0">
              <a:solidFill>
                <a:schemeClr val="accent1"/>
              </a:solidFill>
              <a:ea typeface="Calibri"/>
              <a:cs typeface="Calibri"/>
            </a:endParaRPr>
          </a:p>
          <a:p>
            <a:pPr algn="ctr"/>
            <a:r>
              <a:rPr lang="en-GB" sz="1050" dirty="0">
                <a:solidFill>
                  <a:srgbClr val="4472C4"/>
                </a:solidFill>
                <a:ea typeface="Calibri"/>
                <a:cs typeface="Calibri"/>
              </a:rPr>
              <a:t>is exactly what it sound like – it is a LOG of your IDEAS which describes the media product you will create. </a:t>
            </a:r>
          </a:p>
          <a:p>
            <a:pPr algn="ctr"/>
            <a:endParaRPr lang="en-GB" sz="1050" dirty="0">
              <a:solidFill>
                <a:srgbClr val="4472C4"/>
              </a:solidFill>
              <a:ea typeface="Calibri"/>
              <a:cs typeface="Calibri"/>
            </a:endParaRPr>
          </a:p>
          <a:p>
            <a:pPr algn="ctr"/>
            <a:endParaRPr lang="en-GB" sz="1050" dirty="0">
              <a:solidFill>
                <a:srgbClr val="000000"/>
              </a:solidFill>
              <a:ea typeface="+mn-lt"/>
              <a:cs typeface="+mn-lt"/>
            </a:endParaRPr>
          </a:p>
        </p:txBody>
      </p:sp>
      <p:pic>
        <p:nvPicPr>
          <p:cNvPr id="4" name="Picture 11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A54A4DB7-AB10-317E-0149-6CE8AAD351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623" y="1843151"/>
            <a:ext cx="3627496" cy="1854662"/>
          </a:xfrm>
          <a:prstGeom prst="rect">
            <a:avLst/>
          </a:prstGeom>
        </p:spPr>
      </p:pic>
      <p:sp>
        <p:nvSpPr>
          <p:cNvPr id="12" name="Arrow: Down 11">
            <a:extLst>
              <a:ext uri="{FF2B5EF4-FFF2-40B4-BE49-F238E27FC236}">
                <a16:creationId xmlns:a16="http://schemas.microsoft.com/office/drawing/2014/main" id="{90A18B92-0812-394E-7843-FDA87AB41F8D}"/>
              </a:ext>
            </a:extLst>
          </p:cNvPr>
          <p:cNvSpPr/>
          <p:nvPr/>
        </p:nvSpPr>
        <p:spPr>
          <a:xfrm>
            <a:off x="470369" y="1476963"/>
            <a:ext cx="235185" cy="40451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27957E37-CF81-05D4-C670-B487CB4F2967}"/>
              </a:ext>
            </a:extLst>
          </p:cNvPr>
          <p:cNvSpPr/>
          <p:nvPr/>
        </p:nvSpPr>
        <p:spPr>
          <a:xfrm>
            <a:off x="40956" y="3644713"/>
            <a:ext cx="2315361" cy="1789610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b="1" dirty="0">
                <a:solidFill>
                  <a:schemeClr val="tx1"/>
                </a:solidFill>
                <a:cs typeface="Calibri"/>
              </a:rPr>
              <a:t>Target Audience</a:t>
            </a:r>
            <a:endParaRPr lang="en-GB" sz="1200" b="1" dirty="0">
              <a:solidFill>
                <a:schemeClr val="tx1"/>
              </a:solidFill>
              <a:ea typeface="Calibri"/>
              <a:cs typeface="Calibri"/>
            </a:endParaRPr>
          </a:p>
          <a:p>
            <a:pPr algn="ctr"/>
            <a:endParaRPr lang="en-GB" sz="1050" dirty="0">
              <a:solidFill>
                <a:schemeClr val="tx1"/>
              </a:solidFill>
              <a:ea typeface="Calibri"/>
              <a:cs typeface="Calibri"/>
            </a:endParaRPr>
          </a:p>
          <a:p>
            <a:pPr marL="128270" indent="-128270">
              <a:buFont typeface="Arial"/>
              <a:buChar char="•"/>
            </a:pPr>
            <a:r>
              <a:rPr lang="en-GB" sz="1050" dirty="0">
                <a:solidFill>
                  <a:schemeClr val="tx1"/>
                </a:solidFill>
                <a:ea typeface="+mn-lt"/>
                <a:cs typeface="+mn-lt"/>
              </a:rPr>
              <a:t>Primary - t</a:t>
            </a:r>
            <a:r>
              <a:rPr lang="en-GB" sz="1050" b="1" dirty="0">
                <a:solidFill>
                  <a:schemeClr val="tx1"/>
                </a:solidFill>
                <a:ea typeface="+mn-lt"/>
                <a:cs typeface="+mn-lt"/>
              </a:rPr>
              <a:t>he core group of people that you try to reach and are most likely to purchase your products or services.</a:t>
            </a:r>
          </a:p>
          <a:p>
            <a:pPr marL="128270" indent="-128270">
              <a:buFont typeface="Arial"/>
              <a:buChar char="•"/>
            </a:pPr>
            <a:r>
              <a:rPr lang="en-GB" sz="1050" dirty="0">
                <a:solidFill>
                  <a:schemeClr val="tx1"/>
                </a:solidFill>
                <a:cs typeface="Calibri"/>
              </a:rPr>
              <a:t>Secondary</a:t>
            </a:r>
            <a:r>
              <a:rPr lang="en-GB" sz="1050" b="1" dirty="0">
                <a:solidFill>
                  <a:schemeClr val="tx1"/>
                </a:solidFill>
                <a:cs typeface="Calibri"/>
              </a:rPr>
              <a:t> - </a:t>
            </a:r>
            <a:r>
              <a:rPr lang="en-GB" sz="1050" dirty="0">
                <a:solidFill>
                  <a:schemeClr val="tx1"/>
                </a:solidFill>
                <a:ea typeface="+mn-lt"/>
                <a:cs typeface="+mn-lt"/>
              </a:rPr>
              <a:t> </a:t>
            </a:r>
            <a:r>
              <a:rPr lang="en-GB" sz="1050" b="1" dirty="0">
                <a:solidFill>
                  <a:schemeClr val="tx1"/>
                </a:solidFill>
                <a:ea typeface="+mn-lt"/>
                <a:cs typeface="+mn-lt"/>
              </a:rPr>
              <a:t>the group of people who are the second most likely to purchase your products and services</a:t>
            </a:r>
            <a:r>
              <a:rPr lang="en-GB" sz="1050" dirty="0">
                <a:solidFill>
                  <a:schemeClr val="tx1"/>
                </a:solidFill>
                <a:ea typeface="+mn-lt"/>
                <a:cs typeface="+mn-lt"/>
              </a:rPr>
              <a:t>.</a:t>
            </a:r>
          </a:p>
          <a:p>
            <a:pPr algn="ctr"/>
            <a:endParaRPr lang="en-GB" sz="1100" dirty="0">
              <a:solidFill>
                <a:schemeClr val="tx1"/>
              </a:solidFill>
              <a:cs typeface="Calibri"/>
            </a:endParaRPr>
          </a:p>
        </p:txBody>
      </p:sp>
      <p:pic>
        <p:nvPicPr>
          <p:cNvPr id="21" name="Picture 21" descr="Table&#10;&#10;Description automatically generated">
            <a:extLst>
              <a:ext uri="{FF2B5EF4-FFF2-40B4-BE49-F238E27FC236}">
                <a16:creationId xmlns:a16="http://schemas.microsoft.com/office/drawing/2014/main" id="{55CCF7C4-92FE-3179-65C3-B94130C0CA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5209" y="5374922"/>
            <a:ext cx="2324100" cy="1752600"/>
          </a:xfrm>
          <a:prstGeom prst="rect">
            <a:avLst/>
          </a:prstGeom>
        </p:spPr>
      </p:pic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81D9A081-700D-2C78-4F91-E9D0FB1A618E}"/>
              </a:ext>
            </a:extLst>
          </p:cNvPr>
          <p:cNvSpPr/>
          <p:nvPr/>
        </p:nvSpPr>
        <p:spPr>
          <a:xfrm>
            <a:off x="32908" y="5443342"/>
            <a:ext cx="2315361" cy="1378972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400" b="1" dirty="0">
                <a:solidFill>
                  <a:schemeClr val="tx1"/>
                </a:solidFill>
                <a:cs typeface="Calibri"/>
              </a:rPr>
              <a:t>Target Audience</a:t>
            </a:r>
            <a:endParaRPr lang="en-GB" sz="1400" b="1">
              <a:solidFill>
                <a:schemeClr val="tx1"/>
              </a:solidFill>
              <a:cs typeface="Calibri"/>
            </a:endParaRPr>
          </a:p>
          <a:p>
            <a:pPr algn="ctr"/>
            <a:endParaRPr lang="en-GB" sz="1100" dirty="0">
              <a:solidFill>
                <a:schemeClr val="tx1"/>
              </a:solidFill>
              <a:cs typeface="Calibri"/>
            </a:endParaRPr>
          </a:p>
          <a:p>
            <a:pPr marL="128270" indent="-128270">
              <a:buFont typeface="Arial"/>
              <a:buChar char="•"/>
            </a:pPr>
            <a:r>
              <a:rPr lang="en-GB" sz="1100" dirty="0">
                <a:solidFill>
                  <a:schemeClr val="tx1"/>
                </a:solidFill>
                <a:ea typeface="+mn-lt"/>
                <a:cs typeface="+mn-lt"/>
              </a:rPr>
              <a:t>Socio-economic groupings</a:t>
            </a:r>
            <a:endParaRPr lang="en-US" sz="1100" dirty="0">
              <a:solidFill>
                <a:schemeClr val="tx1"/>
              </a:solidFill>
              <a:ea typeface="+mn-lt"/>
              <a:cs typeface="+mn-lt"/>
            </a:endParaRPr>
          </a:p>
          <a:p>
            <a:pPr marL="128270" indent="-128270">
              <a:buFont typeface="Arial"/>
              <a:buChar char="•"/>
            </a:pPr>
            <a:r>
              <a:rPr lang="en-GB" sz="1100" dirty="0">
                <a:solidFill>
                  <a:schemeClr val="tx1"/>
                </a:solidFill>
                <a:ea typeface="+mn-lt"/>
                <a:cs typeface="+mn-lt"/>
              </a:rPr>
              <a:t>Age (e.g. 13 to 19)</a:t>
            </a:r>
          </a:p>
          <a:p>
            <a:pPr marL="128270" indent="-128270">
              <a:buFont typeface="Arial"/>
              <a:buChar char="•"/>
            </a:pPr>
            <a:r>
              <a:rPr lang="en-GB" sz="1100" dirty="0">
                <a:solidFill>
                  <a:schemeClr val="tx1"/>
                </a:solidFill>
                <a:ea typeface="+mn-lt"/>
                <a:cs typeface="+mn-lt"/>
              </a:rPr>
              <a:t>Gender (e.g. Male/Female)</a:t>
            </a:r>
          </a:p>
          <a:p>
            <a:pPr marL="128270" indent="-128270">
              <a:buFont typeface="Arial"/>
              <a:buChar char="•"/>
            </a:pPr>
            <a:r>
              <a:rPr lang="en-GB" sz="1100" dirty="0">
                <a:solidFill>
                  <a:schemeClr val="tx1"/>
                </a:solidFill>
                <a:ea typeface="+mn-lt"/>
                <a:cs typeface="+mn-lt"/>
              </a:rPr>
              <a:t>Ethnicity</a:t>
            </a:r>
          </a:p>
          <a:p>
            <a:pPr marL="128270" indent="-128270">
              <a:buFont typeface="Arial"/>
              <a:buChar char="•"/>
            </a:pPr>
            <a:r>
              <a:rPr lang="en-GB" sz="1100" dirty="0">
                <a:solidFill>
                  <a:schemeClr val="tx1"/>
                </a:solidFill>
                <a:ea typeface="+mn-lt"/>
                <a:cs typeface="+mn-lt"/>
              </a:rPr>
              <a:t>Psychometric Groups</a:t>
            </a:r>
            <a:endParaRPr lang="en-US" sz="1100" dirty="0">
              <a:solidFill>
                <a:schemeClr val="tx1"/>
              </a:solidFill>
              <a:ea typeface="+mn-lt"/>
              <a:cs typeface="+mn-lt"/>
            </a:endParaRPr>
          </a:p>
          <a:p>
            <a:pPr algn="ctr"/>
            <a:endParaRPr lang="en-GB" sz="11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7877168C-21BC-93E2-EE23-12B912B62901}"/>
              </a:ext>
            </a:extLst>
          </p:cNvPr>
          <p:cNvSpPr/>
          <p:nvPr/>
        </p:nvSpPr>
        <p:spPr>
          <a:xfrm>
            <a:off x="1909703" y="5964296"/>
            <a:ext cx="442148" cy="12229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6EB3BA00-32E0-8677-F33D-974D75FDD64E}"/>
              </a:ext>
            </a:extLst>
          </p:cNvPr>
          <p:cNvSpPr/>
          <p:nvPr/>
        </p:nvSpPr>
        <p:spPr>
          <a:xfrm>
            <a:off x="2474414" y="3570587"/>
            <a:ext cx="8328734" cy="2058345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400" b="1" u="sng" dirty="0">
                <a:solidFill>
                  <a:schemeClr val="tx1"/>
                </a:solidFill>
                <a:cs typeface="Calibri"/>
              </a:rPr>
              <a:t>Psychometrics</a:t>
            </a:r>
            <a:endParaRPr lang="en-US" u="sng" dirty="0" err="1">
              <a:solidFill>
                <a:schemeClr val="tx1"/>
              </a:solidFill>
            </a:endParaRPr>
          </a:p>
          <a:p>
            <a:pPr algn="ctr"/>
            <a:endParaRPr lang="en-GB" sz="1400" b="1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100" dirty="0">
              <a:solidFill>
                <a:schemeClr val="tx1"/>
              </a:solidFill>
              <a:cs typeface="Calibri"/>
            </a:endParaRPr>
          </a:p>
        </p:txBody>
      </p:sp>
      <p:pic>
        <p:nvPicPr>
          <p:cNvPr id="26" name="Picture 25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E5F373CA-98C9-08B9-B201-EB4AB9FD1CE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767" t="4545" r="2120" b="3977"/>
          <a:stretch/>
        </p:blipFill>
        <p:spPr>
          <a:xfrm>
            <a:off x="2609772" y="3759711"/>
            <a:ext cx="1718895" cy="1022200"/>
          </a:xfrm>
          <a:prstGeom prst="rect">
            <a:avLst/>
          </a:prstGeom>
        </p:spPr>
      </p:pic>
      <p:pic>
        <p:nvPicPr>
          <p:cNvPr id="27" name="Picture 26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64E06EC6-19F6-02A9-B3C5-BCB59B659E2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51" t="7076" r="1742" b="-848"/>
          <a:stretch/>
        </p:blipFill>
        <p:spPr>
          <a:xfrm>
            <a:off x="3399316" y="4837528"/>
            <a:ext cx="1855290" cy="724432"/>
          </a:xfrm>
          <a:prstGeom prst="rect">
            <a:avLst/>
          </a:prstGeom>
        </p:spPr>
      </p:pic>
      <p:pic>
        <p:nvPicPr>
          <p:cNvPr id="28" name="Picture 27" descr="Text&#10;&#10;Description automatically generated">
            <a:extLst>
              <a:ext uri="{FF2B5EF4-FFF2-40B4-BE49-F238E27FC236}">
                <a16:creationId xmlns:a16="http://schemas.microsoft.com/office/drawing/2014/main" id="{71FF25D9-70C1-C25E-C460-476C449A810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45631" y="3783236"/>
            <a:ext cx="1541100" cy="819380"/>
          </a:xfrm>
          <a:prstGeom prst="rect">
            <a:avLst/>
          </a:prstGeom>
        </p:spPr>
      </p:pic>
      <p:pic>
        <p:nvPicPr>
          <p:cNvPr id="29" name="Picture 28" descr="Text&#10;&#10;Description automatically generated">
            <a:extLst>
              <a:ext uri="{FF2B5EF4-FFF2-40B4-BE49-F238E27FC236}">
                <a16:creationId xmlns:a16="http://schemas.microsoft.com/office/drawing/2014/main" id="{AB8EBE27-976C-4BDF-275B-334EB7C88CC8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4938" r="334" b="617"/>
          <a:stretch/>
        </p:blipFill>
        <p:spPr>
          <a:xfrm>
            <a:off x="7264399" y="3671859"/>
            <a:ext cx="1779233" cy="913859"/>
          </a:xfrm>
          <a:prstGeom prst="rect">
            <a:avLst/>
          </a:prstGeom>
        </p:spPr>
      </p:pic>
      <p:pic>
        <p:nvPicPr>
          <p:cNvPr id="30" name="Picture 29" descr="Text&#10;&#10;Description automatically generated">
            <a:extLst>
              <a:ext uri="{FF2B5EF4-FFF2-40B4-BE49-F238E27FC236}">
                <a16:creationId xmlns:a16="http://schemas.microsoft.com/office/drawing/2014/main" id="{E8512DCF-F4FC-A9F9-D5FE-35CC79732D8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28255" y="4826735"/>
            <a:ext cx="1898574" cy="761324"/>
          </a:xfrm>
          <a:prstGeom prst="rect">
            <a:avLst/>
          </a:prstGeom>
        </p:spPr>
      </p:pic>
      <p:pic>
        <p:nvPicPr>
          <p:cNvPr id="33" name="Picture 3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A3AB931A-2821-5ABC-004D-8941EA292E6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512279" y="4700033"/>
            <a:ext cx="2137273" cy="858655"/>
          </a:xfrm>
          <a:prstGeom prst="rect">
            <a:avLst/>
          </a:prstGeom>
        </p:spPr>
      </p:pic>
      <p:pic>
        <p:nvPicPr>
          <p:cNvPr id="34" name="Picture 33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277D104F-D9E7-8DFF-BA29-54F1A59C8BE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063821" y="3725952"/>
            <a:ext cx="1623152" cy="741155"/>
          </a:xfrm>
          <a:prstGeom prst="rect">
            <a:avLst/>
          </a:prstGeom>
        </p:spPr>
      </p:pic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062E52F3-20DF-44F2-7E23-E523D325FE7B}"/>
              </a:ext>
            </a:extLst>
          </p:cNvPr>
          <p:cNvSpPr/>
          <p:nvPr/>
        </p:nvSpPr>
        <p:spPr>
          <a:xfrm>
            <a:off x="4265435" y="5650986"/>
            <a:ext cx="3630243" cy="1224304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b="1" dirty="0">
                <a:solidFill>
                  <a:schemeClr val="tx1"/>
                </a:solidFill>
              </a:rPr>
              <a:t>Ethnicity</a:t>
            </a:r>
            <a:endParaRPr lang="en-US" sz="1200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050" b="1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1050" dirty="0">
                <a:solidFill>
                  <a:schemeClr val="tx1"/>
                </a:solidFill>
                <a:ea typeface="+mn-lt"/>
                <a:cs typeface="+mn-lt"/>
              </a:rPr>
              <a:t>A group of people that have a common background or culture, whether through hobbies/interests, job, race, religion or language</a:t>
            </a:r>
            <a:endParaRPr lang="en-GB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1050" dirty="0">
              <a:solidFill>
                <a:schemeClr val="tx1"/>
              </a:solidFill>
              <a:cs typeface="Calibri"/>
            </a:endParaRPr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E49431FC-7FFA-AB7D-0E16-E9017A59C99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330182" y="5645260"/>
            <a:ext cx="886337" cy="50127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5" name="Picture 54" descr="A group of people posing for a photo&#10;&#10;Description automatically generated">
            <a:extLst>
              <a:ext uri="{FF2B5EF4-FFF2-40B4-BE49-F238E27FC236}">
                <a16:creationId xmlns:a16="http://schemas.microsoft.com/office/drawing/2014/main" id="{BCCA710B-4701-FBAC-12C5-08C2F72FC63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653731" y="6213854"/>
            <a:ext cx="1382980" cy="5113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51260E97-F937-90FE-DD2D-E03BE08AB1A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655884" y="5648948"/>
            <a:ext cx="1327669" cy="5122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7" name="Arrow: Right 56">
            <a:extLst>
              <a:ext uri="{FF2B5EF4-FFF2-40B4-BE49-F238E27FC236}">
                <a16:creationId xmlns:a16="http://schemas.microsoft.com/office/drawing/2014/main" id="{2DB5C568-4350-561C-7935-E77F166282E5}"/>
              </a:ext>
            </a:extLst>
          </p:cNvPr>
          <p:cNvSpPr/>
          <p:nvPr/>
        </p:nvSpPr>
        <p:spPr>
          <a:xfrm>
            <a:off x="4327407" y="6632222"/>
            <a:ext cx="442148" cy="12229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row: Up 57">
            <a:extLst>
              <a:ext uri="{FF2B5EF4-FFF2-40B4-BE49-F238E27FC236}">
                <a16:creationId xmlns:a16="http://schemas.microsoft.com/office/drawing/2014/main" id="{97009D7F-28F0-0E32-35CF-F9697A1E7A70}"/>
              </a:ext>
            </a:extLst>
          </p:cNvPr>
          <p:cNvSpPr/>
          <p:nvPr/>
        </p:nvSpPr>
        <p:spPr>
          <a:xfrm>
            <a:off x="7083777" y="5588000"/>
            <a:ext cx="282222" cy="272814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Arrow: Down 58">
            <a:extLst>
              <a:ext uri="{FF2B5EF4-FFF2-40B4-BE49-F238E27FC236}">
                <a16:creationId xmlns:a16="http://schemas.microsoft.com/office/drawing/2014/main" id="{A590B0A4-9931-4CF9-F5F5-4989A88F8316}"/>
              </a:ext>
            </a:extLst>
          </p:cNvPr>
          <p:cNvSpPr/>
          <p:nvPr/>
        </p:nvSpPr>
        <p:spPr>
          <a:xfrm>
            <a:off x="2022592" y="5315185"/>
            <a:ext cx="122296" cy="282222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0" name="Picture 59" descr="A picture containing text&#10;&#10;Description automatically generated">
            <a:extLst>
              <a:ext uri="{FF2B5EF4-FFF2-40B4-BE49-F238E27FC236}">
                <a16:creationId xmlns:a16="http://schemas.microsoft.com/office/drawing/2014/main" id="{3A325E04-D0AC-9E59-9046-F87340455DE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834438" y="876016"/>
            <a:ext cx="2743200" cy="1412373"/>
          </a:xfrm>
          <a:prstGeom prst="rect">
            <a:avLst/>
          </a:prstGeom>
        </p:spPr>
      </p:pic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C7EDFCDA-003F-795E-6B9C-039FE7440594}"/>
              </a:ext>
            </a:extLst>
          </p:cNvPr>
          <p:cNvSpPr/>
          <p:nvPr/>
        </p:nvSpPr>
        <p:spPr>
          <a:xfrm>
            <a:off x="4018236" y="528369"/>
            <a:ext cx="2315361" cy="40722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b="1" dirty="0">
                <a:solidFill>
                  <a:schemeClr val="tx1"/>
                </a:solidFill>
                <a:cs typeface="Calibri"/>
              </a:rPr>
              <a:t>Pen Portrait Example:</a:t>
            </a:r>
          </a:p>
        </p:txBody>
      </p: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656A9D85-9B7B-CC6B-A23B-D7892FE56E50}"/>
              </a:ext>
            </a:extLst>
          </p:cNvPr>
          <p:cNvSpPr/>
          <p:nvPr/>
        </p:nvSpPr>
        <p:spPr>
          <a:xfrm>
            <a:off x="6609705" y="455941"/>
            <a:ext cx="2333722" cy="314008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400" b="1" dirty="0">
                <a:solidFill>
                  <a:schemeClr val="tx1"/>
                </a:solidFill>
                <a:cs typeface="Calibri"/>
              </a:rPr>
              <a:t>Mind Map Example:</a:t>
            </a:r>
          </a:p>
        </p:txBody>
      </p:sp>
      <p:pic>
        <p:nvPicPr>
          <p:cNvPr id="63" name="Picture 62" descr="Map&#10;&#10;Description automatically generated">
            <a:extLst>
              <a:ext uri="{FF2B5EF4-FFF2-40B4-BE49-F238E27FC236}">
                <a16:creationId xmlns:a16="http://schemas.microsoft.com/office/drawing/2014/main" id="{3B6F003E-6117-0ABF-9A31-8D971797CF36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634896" y="791885"/>
            <a:ext cx="2293346" cy="1527585"/>
          </a:xfrm>
          <a:prstGeom prst="rect">
            <a:avLst/>
          </a:prstGeom>
        </p:spPr>
      </p:pic>
      <p:sp>
        <p:nvSpPr>
          <p:cNvPr id="64" name="Rectangle: Rounded Corners 63">
            <a:extLst>
              <a:ext uri="{FF2B5EF4-FFF2-40B4-BE49-F238E27FC236}">
                <a16:creationId xmlns:a16="http://schemas.microsoft.com/office/drawing/2014/main" id="{C1F878DF-C66D-880C-B252-FD7F51F9EDA2}"/>
              </a:ext>
            </a:extLst>
          </p:cNvPr>
          <p:cNvSpPr/>
          <p:nvPr/>
        </p:nvSpPr>
        <p:spPr>
          <a:xfrm>
            <a:off x="8980132" y="9488"/>
            <a:ext cx="3132446" cy="3329182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50" b="1" dirty="0">
                <a:solidFill>
                  <a:schemeClr val="tx1"/>
                </a:solidFill>
              </a:rPr>
              <a:t>Modes of Address: </a:t>
            </a:r>
            <a:endParaRPr lang="en-GB" sz="1050" b="1" dirty="0">
              <a:solidFill>
                <a:schemeClr val="tx1"/>
              </a:solidFill>
              <a:cs typeface="Calibri"/>
            </a:endParaRPr>
          </a:p>
          <a:p>
            <a:pPr marL="285750" indent="-285750">
              <a:lnSpc>
                <a:spcPct val="90000"/>
              </a:lnSpc>
              <a:spcBef>
                <a:spcPts val="563"/>
              </a:spcBef>
              <a:buFont typeface="Arial"/>
              <a:buChar char="•"/>
            </a:pPr>
            <a:r>
              <a:rPr lang="en-GB" sz="900" b="1" dirty="0">
                <a:solidFill>
                  <a:schemeClr val="tx1"/>
                </a:solidFill>
                <a:ea typeface="+mn-lt"/>
                <a:cs typeface="+mn-lt"/>
              </a:rPr>
              <a:t>Direct mode of address </a:t>
            </a:r>
            <a:r>
              <a:rPr lang="en-GB" sz="900" dirty="0">
                <a:solidFill>
                  <a:schemeClr val="tx1"/>
                </a:solidFill>
                <a:ea typeface="+mn-lt"/>
                <a:cs typeface="+mn-lt"/>
              </a:rPr>
              <a:t>- The model looks directly at the audience, or the writing speaks to ‘you’.</a:t>
            </a:r>
            <a:endParaRPr lang="en-US" sz="900">
              <a:solidFill>
                <a:schemeClr val="tx1"/>
              </a:solidFill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563"/>
              </a:spcBef>
              <a:buFont typeface="Arial"/>
              <a:buChar char="•"/>
            </a:pPr>
            <a:r>
              <a:rPr lang="en-GB" sz="900" b="1" dirty="0">
                <a:solidFill>
                  <a:schemeClr val="tx1"/>
                </a:solidFill>
                <a:ea typeface="+mn-lt"/>
                <a:cs typeface="+mn-lt"/>
              </a:rPr>
              <a:t>Indirect mode of address </a:t>
            </a:r>
            <a:r>
              <a:rPr lang="en-GB" sz="900" dirty="0">
                <a:solidFill>
                  <a:schemeClr val="tx1"/>
                </a:solidFill>
                <a:ea typeface="+mn-lt"/>
                <a:cs typeface="+mn-lt"/>
              </a:rPr>
              <a:t>- The model looks away, or the writing refers to ‘people’ or ‘the public’.</a:t>
            </a:r>
            <a:endParaRPr lang="en-US" sz="900">
              <a:solidFill>
                <a:schemeClr val="tx1"/>
              </a:solidFill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563"/>
              </a:spcBef>
              <a:buFont typeface="Arial"/>
              <a:buChar char="•"/>
            </a:pPr>
            <a:r>
              <a:rPr lang="en-GB" sz="900" b="1" dirty="0">
                <a:solidFill>
                  <a:schemeClr val="tx1"/>
                </a:solidFill>
                <a:ea typeface="+mn-lt"/>
                <a:cs typeface="+mn-lt"/>
              </a:rPr>
              <a:t>Formal mode of address </a:t>
            </a:r>
            <a:r>
              <a:rPr lang="en-GB" sz="900" dirty="0">
                <a:solidFill>
                  <a:schemeClr val="tx1"/>
                </a:solidFill>
                <a:ea typeface="+mn-lt"/>
                <a:cs typeface="+mn-lt"/>
              </a:rPr>
              <a:t>- Using formal phrasing and terminology.</a:t>
            </a:r>
            <a:endParaRPr lang="en-US" sz="900">
              <a:solidFill>
                <a:schemeClr val="tx1"/>
              </a:solidFill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563"/>
              </a:spcBef>
              <a:buFont typeface="Arial"/>
              <a:buChar char="•"/>
            </a:pPr>
            <a:r>
              <a:rPr lang="en-GB" sz="900" b="1" dirty="0">
                <a:solidFill>
                  <a:schemeClr val="tx1"/>
                </a:solidFill>
                <a:ea typeface="+mn-lt"/>
                <a:cs typeface="+mn-lt"/>
              </a:rPr>
              <a:t>Informal mode of address </a:t>
            </a:r>
            <a:r>
              <a:rPr lang="en-GB" sz="900" dirty="0">
                <a:solidFill>
                  <a:schemeClr val="tx1"/>
                </a:solidFill>
                <a:ea typeface="+mn-lt"/>
                <a:cs typeface="+mn-lt"/>
              </a:rPr>
              <a:t>- Using more conversational language and slang.</a:t>
            </a:r>
            <a:endParaRPr lang="en-US" sz="900">
              <a:solidFill>
                <a:schemeClr val="tx1"/>
              </a:solidFill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563"/>
              </a:spcBef>
              <a:buFont typeface="Arial"/>
              <a:buChar char="•"/>
            </a:pPr>
            <a:r>
              <a:rPr lang="en-GB" sz="900" b="1" dirty="0">
                <a:solidFill>
                  <a:schemeClr val="tx1"/>
                </a:solidFill>
                <a:ea typeface="+mn-lt"/>
                <a:cs typeface="+mn-lt"/>
              </a:rPr>
              <a:t>Friendly mode of address </a:t>
            </a:r>
            <a:r>
              <a:rPr lang="en-GB" sz="900" dirty="0">
                <a:solidFill>
                  <a:schemeClr val="tx1"/>
                </a:solidFill>
                <a:ea typeface="+mn-lt"/>
                <a:cs typeface="+mn-lt"/>
              </a:rPr>
              <a:t>- The tone is optimistic and comforting.</a:t>
            </a:r>
            <a:endParaRPr lang="en-US" sz="900">
              <a:solidFill>
                <a:schemeClr val="tx1"/>
              </a:solidFill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563"/>
              </a:spcBef>
              <a:buFont typeface="Arial"/>
              <a:buChar char="•"/>
            </a:pPr>
            <a:r>
              <a:rPr lang="en-GB" sz="900" b="1" dirty="0">
                <a:solidFill>
                  <a:schemeClr val="tx1"/>
                </a:solidFill>
                <a:ea typeface="+mn-lt"/>
                <a:cs typeface="+mn-lt"/>
              </a:rPr>
              <a:t>Hostile mode of address </a:t>
            </a:r>
            <a:r>
              <a:rPr lang="en-GB" sz="900" dirty="0">
                <a:solidFill>
                  <a:schemeClr val="tx1"/>
                </a:solidFill>
                <a:ea typeface="+mn-lt"/>
                <a:cs typeface="+mn-lt"/>
              </a:rPr>
              <a:t>- The text challenges or insults the reader.</a:t>
            </a:r>
            <a:endParaRPr lang="en-US" sz="900">
              <a:solidFill>
                <a:schemeClr val="tx1"/>
              </a:solidFill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563"/>
              </a:spcBef>
              <a:buFont typeface="Arial"/>
              <a:buChar char="•"/>
            </a:pPr>
            <a:r>
              <a:rPr lang="en-GB" sz="900" b="1" dirty="0">
                <a:solidFill>
                  <a:schemeClr val="tx1"/>
                </a:solidFill>
                <a:ea typeface="+mn-lt"/>
                <a:cs typeface="+mn-lt"/>
              </a:rPr>
              <a:t>Humorous mode of address </a:t>
            </a:r>
            <a:r>
              <a:rPr lang="en-GB" sz="900" dirty="0">
                <a:solidFill>
                  <a:schemeClr val="tx1"/>
                </a:solidFill>
                <a:ea typeface="+mn-lt"/>
                <a:cs typeface="+mn-lt"/>
              </a:rPr>
              <a:t>- The writer/presenter is trying to make you laugh.  The tone could be sarcastic or ironic.</a:t>
            </a:r>
            <a:endParaRPr lang="en-US" sz="900">
              <a:solidFill>
                <a:schemeClr val="tx1"/>
              </a:solidFill>
              <a:ea typeface="+mn-lt"/>
              <a:cs typeface="+mn-lt"/>
            </a:endParaRPr>
          </a:p>
          <a:p>
            <a:pPr marL="285750" indent="-285750">
              <a:lnSpc>
                <a:spcPct val="90000"/>
              </a:lnSpc>
              <a:spcBef>
                <a:spcPts val="563"/>
              </a:spcBef>
              <a:buFont typeface="Arial"/>
              <a:buChar char="•"/>
            </a:pPr>
            <a:r>
              <a:rPr lang="en-GB" sz="900" b="1" dirty="0">
                <a:solidFill>
                  <a:schemeClr val="tx1"/>
                </a:solidFill>
                <a:ea typeface="+mn-lt"/>
                <a:cs typeface="+mn-lt"/>
              </a:rPr>
              <a:t>Serious mode of address </a:t>
            </a:r>
            <a:r>
              <a:rPr lang="en-GB" sz="900" dirty="0">
                <a:solidFill>
                  <a:schemeClr val="tx1"/>
                </a:solidFill>
                <a:ea typeface="+mn-lt"/>
                <a:cs typeface="+mn-lt"/>
              </a:rPr>
              <a:t>- The writer/presenter wants you to take their point seriously.  The tone would be sincere</a:t>
            </a:r>
            <a:endParaRPr lang="en-US" sz="900">
              <a:solidFill>
                <a:schemeClr val="tx1"/>
              </a:solidFill>
              <a:ea typeface="+mn-lt"/>
              <a:cs typeface="+mn-lt"/>
            </a:endParaRPr>
          </a:p>
          <a:p>
            <a:pPr algn="ctr"/>
            <a:endParaRPr lang="en-GB" sz="1050" b="1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9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537D4140-5C49-7B35-5A03-8D07E105A140}"/>
              </a:ext>
            </a:extLst>
          </p:cNvPr>
          <p:cNvSpPr/>
          <p:nvPr/>
        </p:nvSpPr>
        <p:spPr>
          <a:xfrm>
            <a:off x="3831333" y="2375849"/>
            <a:ext cx="5005880" cy="112989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GB" sz="1050" b="1" dirty="0">
                <a:solidFill>
                  <a:schemeClr val="tx1"/>
                </a:solidFill>
              </a:rPr>
              <a:t>Key terms – </a:t>
            </a:r>
            <a:r>
              <a:rPr lang="en-GB" sz="1050" b="1" u="sng" dirty="0">
                <a:solidFill>
                  <a:schemeClr val="tx1"/>
                </a:solidFill>
              </a:rPr>
              <a:t>write the definitions</a:t>
            </a:r>
            <a:r>
              <a:rPr lang="en-GB" sz="1050" b="1" dirty="0">
                <a:solidFill>
                  <a:schemeClr val="tx1"/>
                </a:solidFill>
              </a:rPr>
              <a:t>:</a:t>
            </a:r>
            <a:endParaRPr lang="en-US" dirty="0">
              <a:solidFill>
                <a:schemeClr val="tx1"/>
              </a:solidFill>
              <a:ea typeface="Calibri" panose="020F0502020204030204"/>
              <a:cs typeface="Calibri"/>
            </a:endParaRPr>
          </a:p>
          <a:p>
            <a:r>
              <a:rPr lang="en-GB" sz="1050" b="1" dirty="0">
                <a:solidFill>
                  <a:schemeClr val="tx1"/>
                </a:solidFill>
                <a:ea typeface="Calibri"/>
                <a:cs typeface="Calibri"/>
              </a:rPr>
              <a:t>Typography:</a:t>
            </a:r>
          </a:p>
          <a:p>
            <a:r>
              <a:rPr lang="en-GB" sz="1050" b="1" dirty="0">
                <a:solidFill>
                  <a:schemeClr val="tx1"/>
                </a:solidFill>
                <a:ea typeface="Calibri"/>
                <a:cs typeface="Calibri"/>
              </a:rPr>
              <a:t>Headlines:</a:t>
            </a:r>
          </a:p>
          <a:p>
            <a:r>
              <a:rPr lang="en-GB" sz="1050" b="1" dirty="0">
                <a:solidFill>
                  <a:schemeClr val="tx1"/>
                </a:solidFill>
                <a:ea typeface="Calibri"/>
                <a:cs typeface="Calibri"/>
              </a:rPr>
              <a:t>Straplines:</a:t>
            </a:r>
          </a:p>
          <a:p>
            <a:r>
              <a:rPr lang="en-GB" sz="1050" b="1" dirty="0">
                <a:solidFill>
                  <a:schemeClr val="tx1"/>
                </a:solidFill>
                <a:ea typeface="Calibri"/>
                <a:cs typeface="Calibri"/>
              </a:rPr>
              <a:t>Pull Quotes:</a:t>
            </a:r>
          </a:p>
          <a:p>
            <a:r>
              <a:rPr lang="en-GB" sz="1050" b="1" dirty="0">
                <a:solidFill>
                  <a:schemeClr val="tx1"/>
                </a:solidFill>
                <a:ea typeface="Calibri"/>
                <a:cs typeface="Calibri"/>
              </a:rPr>
              <a:t>Cover Lines:</a:t>
            </a:r>
          </a:p>
          <a:p>
            <a:pPr algn="ctr"/>
            <a:endParaRPr lang="en-GB" sz="1050" dirty="0">
              <a:solidFill>
                <a:srgbClr val="4472C4"/>
              </a:solidFill>
              <a:ea typeface="Calibri"/>
              <a:cs typeface="Calibri"/>
            </a:endParaRPr>
          </a:p>
          <a:p>
            <a:pPr algn="ctr"/>
            <a:endParaRPr lang="en-GB" sz="1050" dirty="0">
              <a:solidFill>
                <a:srgbClr val="000000"/>
              </a:solidFill>
              <a:ea typeface="Calibri"/>
              <a:cs typeface="Calibri"/>
            </a:endParaRPr>
          </a:p>
        </p:txBody>
      </p:sp>
      <p:pic>
        <p:nvPicPr>
          <p:cNvPr id="66" name="Picture 66" descr="Diagram&#10;&#10;Description automatically generated">
            <a:extLst>
              <a:ext uri="{FF2B5EF4-FFF2-40B4-BE49-F238E27FC236}">
                <a16:creationId xmlns:a16="http://schemas.microsoft.com/office/drawing/2014/main" id="{9357033F-B351-3CDA-D56D-683CFEF7E16A}"/>
              </a:ext>
            </a:extLst>
          </p:cNvPr>
          <p:cNvPicPr>
            <a:picLocks noChangeAspect="1"/>
          </p:cNvPicPr>
          <p:nvPr/>
        </p:nvPicPr>
        <p:blipFill rotWithShape="1">
          <a:blip r:embed="rId16"/>
          <a:srcRect l="1649" t="11165" r="8660" b="4369"/>
          <a:stretch/>
        </p:blipFill>
        <p:spPr>
          <a:xfrm>
            <a:off x="9764888" y="5066309"/>
            <a:ext cx="2460399" cy="1636180"/>
          </a:xfrm>
          <a:prstGeom prst="rect">
            <a:avLst/>
          </a:prstGeom>
        </p:spPr>
      </p:pic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0DC44017-A7AE-03A2-E1B1-3F635CDD04EF}"/>
              </a:ext>
            </a:extLst>
          </p:cNvPr>
          <p:cNvSpPr/>
          <p:nvPr/>
        </p:nvSpPr>
        <p:spPr>
          <a:xfrm>
            <a:off x="9874075" y="4745719"/>
            <a:ext cx="2333722" cy="314008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400" b="1" dirty="0">
                <a:solidFill>
                  <a:schemeClr val="tx1"/>
                </a:solidFill>
                <a:cs typeface="Calibri"/>
              </a:rPr>
              <a:t>Mock up Example (Distinction should have colour):</a:t>
            </a:r>
          </a:p>
        </p:txBody>
      </p:sp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6C85B851-7AF6-F1ED-4F43-031FCE5BBEF1}"/>
              </a:ext>
            </a:extLst>
          </p:cNvPr>
          <p:cNvSpPr/>
          <p:nvPr/>
        </p:nvSpPr>
        <p:spPr>
          <a:xfrm>
            <a:off x="10802221" y="3373035"/>
            <a:ext cx="1355807" cy="1233371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r>
              <a:rPr lang="en-GB" sz="1050" b="1" dirty="0">
                <a:solidFill>
                  <a:schemeClr val="tx1"/>
                </a:solidFill>
              </a:rPr>
              <a:t>Task:</a:t>
            </a:r>
            <a:endParaRPr lang="en-GB" sz="1050" b="1">
              <a:solidFill>
                <a:schemeClr val="tx1"/>
              </a:solidFill>
              <a:ea typeface="Calibri"/>
              <a:cs typeface="Calibri"/>
            </a:endParaRPr>
          </a:p>
          <a:p>
            <a:r>
              <a:rPr lang="en-GB" sz="1050" b="1" dirty="0">
                <a:solidFill>
                  <a:schemeClr val="tx1"/>
                </a:solidFill>
                <a:ea typeface="Calibri"/>
                <a:cs typeface="Calibri"/>
              </a:rPr>
              <a:t>Draw a Flat Plan and a mock up for the front cover of a charity magazine (choose an existing charity)</a:t>
            </a:r>
          </a:p>
          <a:p>
            <a:pPr algn="ctr"/>
            <a:endParaRPr lang="en-GB" sz="1050" dirty="0">
              <a:solidFill>
                <a:srgbClr val="4472C4"/>
              </a:solidFill>
              <a:ea typeface="Calibri"/>
              <a:cs typeface="Calibri"/>
            </a:endParaRPr>
          </a:p>
          <a:p>
            <a:pPr algn="ctr"/>
            <a:endParaRPr lang="en-GB" sz="1050" dirty="0">
              <a:solidFill>
                <a:srgbClr val="000000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7618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1C3835F370234B8B464B84801C4A30" ma:contentTypeVersion="6" ma:contentTypeDescription="Create a new document." ma:contentTypeScope="" ma:versionID="59f8a0fa89a9d3436cd3d8525a588a66">
  <xsd:schema xmlns:xsd="http://www.w3.org/2001/XMLSchema" xmlns:xs="http://www.w3.org/2001/XMLSchema" xmlns:p="http://schemas.microsoft.com/office/2006/metadata/properties" xmlns:ns3="119d31b2-67a8-4301-975c-fc972eef54c0" xmlns:ns4="13db86a8-7e23-4d8c-9002-9bc7bb3a3898" targetNamespace="http://schemas.microsoft.com/office/2006/metadata/properties" ma:root="true" ma:fieldsID="d4651ade922c180c53f68c330f8d2831" ns3:_="" ns4:_="">
    <xsd:import namespace="119d31b2-67a8-4301-975c-fc972eef54c0"/>
    <xsd:import namespace="13db86a8-7e23-4d8c-9002-9bc7bb3a389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9d31b2-67a8-4301-975c-fc972eef54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0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db86a8-7e23-4d8c-9002-9bc7bb3a389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19d31b2-67a8-4301-975c-fc972eef54c0" xsi:nil="true"/>
  </documentManagement>
</p:properties>
</file>

<file path=customXml/itemProps1.xml><?xml version="1.0" encoding="utf-8"?>
<ds:datastoreItem xmlns:ds="http://schemas.openxmlformats.org/officeDocument/2006/customXml" ds:itemID="{EFC5FA97-0A9A-45AB-85EF-698C0D776F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9d31b2-67a8-4301-975c-fc972eef54c0"/>
    <ds:schemaRef ds:uri="13db86a8-7e23-4d8c-9002-9bc7bb3a38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B0DC75-C102-453B-ACFA-8D02BF62F42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05DA2EE-E5BC-48A7-AEB5-C4DF4239911F}">
  <ds:schemaRefs>
    <ds:schemaRef ds:uri="http://purl.org/dc/terms/"/>
    <ds:schemaRef ds:uri="http://schemas.microsoft.com/office/2006/metadata/properties"/>
    <ds:schemaRef ds:uri="http://www.w3.org/XML/1998/namespace"/>
    <ds:schemaRef ds:uri="13db86a8-7e23-4d8c-9002-9bc7bb3a3898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119d31b2-67a8-4301-975c-fc972eef54c0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896</Words>
  <Application>Microsoft Office PowerPoint</Application>
  <PresentationFormat>Widescreen</PresentationFormat>
  <Paragraphs>72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Hewitt (BRI)</dc:creator>
  <cp:lastModifiedBy>J Hewitt (BRI)</cp:lastModifiedBy>
  <cp:revision>475</cp:revision>
  <dcterms:created xsi:type="dcterms:W3CDTF">2023-02-02T13:36:25Z</dcterms:created>
  <dcterms:modified xsi:type="dcterms:W3CDTF">2023-06-13T08:24:43Z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0x010100A31C3835F370234B8B464B84801C4A30</vt:lpwstr>
  </property>
</Properties>
</file>