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 Younis (BRI)" userId="cbb6ae9f-e23b-4ff8-b4b5-49c63af04615" providerId="ADAL" clId="{0A6EA9C7-C435-4572-93B1-854B875BE26F}"/>
    <pc:docChg chg="modSld">
      <pc:chgData name="W Younis (BRI)" userId="cbb6ae9f-e23b-4ff8-b4b5-49c63af04615" providerId="ADAL" clId="{0A6EA9C7-C435-4572-93B1-854B875BE26F}" dt="2024-05-23T10:37:21.733" v="19" actId="255"/>
      <pc:docMkLst>
        <pc:docMk/>
      </pc:docMkLst>
      <pc:sldChg chg="modSp">
        <pc:chgData name="W Younis (BRI)" userId="cbb6ae9f-e23b-4ff8-b4b5-49c63af04615" providerId="ADAL" clId="{0A6EA9C7-C435-4572-93B1-854B875BE26F}" dt="2024-05-23T10:37:21.733" v="19" actId="255"/>
        <pc:sldMkLst>
          <pc:docMk/>
          <pc:sldMk cId="3590662337" sldId="259"/>
        </pc:sldMkLst>
        <pc:spChg chg="mod">
          <ac:chgData name="W Younis (BRI)" userId="cbb6ae9f-e23b-4ff8-b4b5-49c63af04615" providerId="ADAL" clId="{0A6EA9C7-C435-4572-93B1-854B875BE26F}" dt="2024-05-23T10:34:42.928" v="6" actId="255"/>
          <ac:spMkLst>
            <pc:docMk/>
            <pc:sldMk cId="3590662337" sldId="259"/>
            <ac:spMk id="54" creationId="{75725A90-5238-47DF-A610-3E4D4B00FCCB}"/>
          </ac:spMkLst>
        </pc:spChg>
        <pc:spChg chg="mod">
          <ac:chgData name="W Younis (BRI)" userId="cbb6ae9f-e23b-4ff8-b4b5-49c63af04615" providerId="ADAL" clId="{0A6EA9C7-C435-4572-93B1-854B875BE26F}" dt="2024-05-23T10:33:44.200" v="5" actId="255"/>
          <ac:spMkLst>
            <pc:docMk/>
            <pc:sldMk cId="3590662337" sldId="259"/>
            <ac:spMk id="55" creationId="{1EF45038-FA91-4535-923E-E8276C6FA4DC}"/>
          </ac:spMkLst>
        </pc:spChg>
        <pc:spChg chg="mod">
          <ac:chgData name="W Younis (BRI)" userId="cbb6ae9f-e23b-4ff8-b4b5-49c63af04615" providerId="ADAL" clId="{0A6EA9C7-C435-4572-93B1-854B875BE26F}" dt="2024-05-23T10:31:41.172" v="4" actId="404"/>
          <ac:spMkLst>
            <pc:docMk/>
            <pc:sldMk cId="3590662337" sldId="259"/>
            <ac:spMk id="56" creationId="{CE08EB71-0A59-4A6E-9774-93256B6904E1}"/>
          </ac:spMkLst>
        </pc:spChg>
        <pc:spChg chg="mod">
          <ac:chgData name="W Younis (BRI)" userId="cbb6ae9f-e23b-4ff8-b4b5-49c63af04615" providerId="ADAL" clId="{0A6EA9C7-C435-4572-93B1-854B875BE26F}" dt="2024-05-23T10:37:21.733" v="19" actId="255"/>
          <ac:spMkLst>
            <pc:docMk/>
            <pc:sldMk cId="3590662337" sldId="259"/>
            <ac:spMk id="57" creationId="{653DB9DC-1061-4429-8BDE-1924ECB4619A}"/>
          </ac:spMkLst>
        </pc:spChg>
        <pc:spChg chg="mod">
          <ac:chgData name="W Younis (BRI)" userId="cbb6ae9f-e23b-4ff8-b4b5-49c63af04615" providerId="ADAL" clId="{0A6EA9C7-C435-4572-93B1-854B875BE26F}" dt="2024-05-23T10:34:54.730" v="7" actId="255"/>
          <ac:spMkLst>
            <pc:docMk/>
            <pc:sldMk cId="3590662337" sldId="259"/>
            <ac:spMk id="58" creationId="{EF168FB8-1358-438B-AF38-1C0109AC1469}"/>
          </ac:spMkLst>
        </pc:spChg>
        <pc:picChg chg="mod">
          <ac:chgData name="W Younis (BRI)" userId="cbb6ae9f-e23b-4ff8-b4b5-49c63af04615" providerId="ADAL" clId="{0A6EA9C7-C435-4572-93B1-854B875BE26F}" dt="2024-05-23T10:35:50.724" v="18"/>
          <ac:picMkLst>
            <pc:docMk/>
            <pc:sldMk cId="3590662337" sldId="259"/>
            <ac:picMk id="53" creationId="{89A71466-B703-4ED4-BA05-426961671DE7}"/>
          </ac:picMkLst>
        </pc:picChg>
      </pc:sldChg>
    </pc:docChg>
  </pc:docChgLst>
  <pc:docChgLst>
    <pc:chgData name="W Younis (BRI)" userId="cbb6ae9f-e23b-4ff8-b4b5-49c63af04615" providerId="ADAL" clId="{0ACB5F5E-58DC-4C91-BC20-F2E9CCEF17F0}"/>
    <pc:docChg chg="undo custSel modSld">
      <pc:chgData name="W Younis (BRI)" userId="cbb6ae9f-e23b-4ff8-b4b5-49c63af04615" providerId="ADAL" clId="{0ACB5F5E-58DC-4C91-BC20-F2E9CCEF17F0}" dt="2024-05-23T10:10:34.269" v="1540" actId="1076"/>
      <pc:docMkLst>
        <pc:docMk/>
      </pc:docMkLst>
      <pc:sldChg chg="addSp delSp modSp mod modAnim">
        <pc:chgData name="W Younis (BRI)" userId="cbb6ae9f-e23b-4ff8-b4b5-49c63af04615" providerId="ADAL" clId="{0ACB5F5E-58DC-4C91-BC20-F2E9CCEF17F0}" dt="2024-05-23T10:10:34.269" v="1540" actId="1076"/>
        <pc:sldMkLst>
          <pc:docMk/>
          <pc:sldMk cId="3590662337" sldId="259"/>
        </pc:sldMkLst>
        <pc:spChg chg="add mod">
          <ac:chgData name="W Younis (BRI)" userId="cbb6ae9f-e23b-4ff8-b4b5-49c63af04615" providerId="ADAL" clId="{0ACB5F5E-58DC-4C91-BC20-F2E9CCEF17F0}" dt="2024-05-23T10:08:56.362" v="1524" actId="948"/>
          <ac:spMkLst>
            <pc:docMk/>
            <pc:sldMk cId="3590662337" sldId="259"/>
            <ac:spMk id="4" creationId="{1A1CC1ED-B4E9-4C7B-B948-6C90FF444E66}"/>
          </ac:spMkLst>
        </pc:spChg>
        <pc:spChg chg="add mod">
          <ac:chgData name="W Younis (BRI)" userId="cbb6ae9f-e23b-4ff8-b4b5-49c63af04615" providerId="ADAL" clId="{0ACB5F5E-58DC-4C91-BC20-F2E9CCEF17F0}" dt="2024-05-23T08:59:18.635" v="1212" actId="1038"/>
          <ac:spMkLst>
            <pc:docMk/>
            <pc:sldMk cId="3590662337" sldId="259"/>
            <ac:spMk id="5" creationId="{3FD06282-7CE9-4593-A6FC-151F917F4EEC}"/>
          </ac:spMkLst>
        </pc:spChg>
        <pc:spChg chg="add mod">
          <ac:chgData name="W Younis (BRI)" userId="cbb6ae9f-e23b-4ff8-b4b5-49c63af04615" providerId="ADAL" clId="{0ACB5F5E-58DC-4C91-BC20-F2E9CCEF17F0}" dt="2024-05-23T10:09:55.984" v="1533" actId="1076"/>
          <ac:spMkLst>
            <pc:docMk/>
            <pc:sldMk cId="3590662337" sldId="259"/>
            <ac:spMk id="7" creationId="{83B448CD-2DDF-459C-A342-93726AEE6E99}"/>
          </ac:spMkLst>
        </pc:spChg>
        <pc:spChg chg="mod">
          <ac:chgData name="W Younis (BRI)" userId="cbb6ae9f-e23b-4ff8-b4b5-49c63af04615" providerId="ADAL" clId="{0ACB5F5E-58DC-4C91-BC20-F2E9CCEF17F0}" dt="2024-05-23T08:33:15.545" v="1007" actId="207"/>
          <ac:spMkLst>
            <pc:docMk/>
            <pc:sldMk cId="3590662337" sldId="259"/>
            <ac:spMk id="11" creationId="{A9F1515B-A893-4223-AD3C-18F48821ACE6}"/>
          </ac:spMkLst>
        </pc:spChg>
        <pc:spChg chg="mod">
          <ac:chgData name="W Younis (BRI)" userId="cbb6ae9f-e23b-4ff8-b4b5-49c63af04615" providerId="ADAL" clId="{0ACB5F5E-58DC-4C91-BC20-F2E9CCEF17F0}" dt="2024-05-23T10:05:19.922" v="1492" actId="1076"/>
          <ac:spMkLst>
            <pc:docMk/>
            <pc:sldMk cId="3590662337" sldId="259"/>
            <ac:spMk id="15" creationId="{55EB8E66-7AA7-4B43-85AF-148241A32375}"/>
          </ac:spMkLst>
        </pc:spChg>
        <pc:spChg chg="del mod">
          <ac:chgData name="W Younis (BRI)" userId="cbb6ae9f-e23b-4ff8-b4b5-49c63af04615" providerId="ADAL" clId="{0ACB5F5E-58DC-4C91-BC20-F2E9CCEF17F0}" dt="2024-05-23T08:36:01.986" v="1011" actId="478"/>
          <ac:spMkLst>
            <pc:docMk/>
            <pc:sldMk cId="3590662337" sldId="259"/>
            <ac:spMk id="29" creationId="{CCFE3EA6-BE95-4210-A818-2A2BAF2BE9BB}"/>
          </ac:spMkLst>
        </pc:spChg>
        <pc:spChg chg="add mod">
          <ac:chgData name="W Younis (BRI)" userId="cbb6ae9f-e23b-4ff8-b4b5-49c63af04615" providerId="ADAL" clId="{0ACB5F5E-58DC-4C91-BC20-F2E9CCEF17F0}" dt="2024-05-23T10:02:54.310" v="1490" actId="14100"/>
          <ac:spMkLst>
            <pc:docMk/>
            <pc:sldMk cId="3590662337" sldId="259"/>
            <ac:spMk id="30" creationId="{34F34497-393C-4067-BEB8-B4A6F7B7BC57}"/>
          </ac:spMkLst>
        </pc:spChg>
        <pc:spChg chg="add mod">
          <ac:chgData name="W Younis (BRI)" userId="cbb6ae9f-e23b-4ff8-b4b5-49c63af04615" providerId="ADAL" clId="{0ACB5F5E-58DC-4C91-BC20-F2E9CCEF17F0}" dt="2024-05-23T10:00:58.815" v="1458" actId="20577"/>
          <ac:spMkLst>
            <pc:docMk/>
            <pc:sldMk cId="3590662337" sldId="259"/>
            <ac:spMk id="31" creationId="{FA6BABF7-3FCE-4E0D-82AF-80A989935CAC}"/>
          </ac:spMkLst>
        </pc:spChg>
        <pc:spChg chg="add mod">
          <ac:chgData name="W Younis (BRI)" userId="cbb6ae9f-e23b-4ff8-b4b5-49c63af04615" providerId="ADAL" clId="{0ACB5F5E-58DC-4C91-BC20-F2E9CCEF17F0}" dt="2024-05-23T10:00:29.670" v="1454" actId="1036"/>
          <ac:spMkLst>
            <pc:docMk/>
            <pc:sldMk cId="3590662337" sldId="259"/>
            <ac:spMk id="32" creationId="{8EBF1878-D6C7-4296-B21F-ABEB413D22CF}"/>
          </ac:spMkLst>
        </pc:spChg>
        <pc:spChg chg="add mod">
          <ac:chgData name="W Younis (BRI)" userId="cbb6ae9f-e23b-4ff8-b4b5-49c63af04615" providerId="ADAL" clId="{0ACB5F5E-58DC-4C91-BC20-F2E9CCEF17F0}" dt="2024-05-23T10:00:29.670" v="1454" actId="1036"/>
          <ac:spMkLst>
            <pc:docMk/>
            <pc:sldMk cId="3590662337" sldId="259"/>
            <ac:spMk id="33" creationId="{BBB6BECD-1851-4722-9ED2-9FE6213B3C52}"/>
          </ac:spMkLst>
        </pc:spChg>
        <pc:spChg chg="add mod">
          <ac:chgData name="W Younis (BRI)" userId="cbb6ae9f-e23b-4ff8-b4b5-49c63af04615" providerId="ADAL" clId="{0ACB5F5E-58DC-4C91-BC20-F2E9CCEF17F0}" dt="2024-05-23T10:00:29.670" v="1454" actId="1036"/>
          <ac:spMkLst>
            <pc:docMk/>
            <pc:sldMk cId="3590662337" sldId="259"/>
            <ac:spMk id="34" creationId="{246F478E-AA26-4BB1-A53E-1AEE972E6487}"/>
          </ac:spMkLst>
        </pc:spChg>
        <pc:spChg chg="add mod">
          <ac:chgData name="W Younis (BRI)" userId="cbb6ae9f-e23b-4ff8-b4b5-49c63af04615" providerId="ADAL" clId="{0ACB5F5E-58DC-4C91-BC20-F2E9CCEF17F0}" dt="2024-05-23T10:02:50.197" v="1489" actId="14100"/>
          <ac:spMkLst>
            <pc:docMk/>
            <pc:sldMk cId="3590662337" sldId="259"/>
            <ac:spMk id="35" creationId="{7AFB00BA-655C-46FD-AFA2-95FC7C513739}"/>
          </ac:spMkLst>
        </pc:spChg>
        <pc:spChg chg="add mod">
          <ac:chgData name="W Younis (BRI)" userId="cbb6ae9f-e23b-4ff8-b4b5-49c63af04615" providerId="ADAL" clId="{0ACB5F5E-58DC-4C91-BC20-F2E9CCEF17F0}" dt="2024-05-23T10:05:43.008" v="1502" actId="14100"/>
          <ac:spMkLst>
            <pc:docMk/>
            <pc:sldMk cId="3590662337" sldId="259"/>
            <ac:spMk id="40" creationId="{38F82D44-6B16-4772-933B-18C6916EC2EE}"/>
          </ac:spMkLst>
        </pc:spChg>
        <pc:spChg chg="add mod">
          <ac:chgData name="W Younis (BRI)" userId="cbb6ae9f-e23b-4ff8-b4b5-49c63af04615" providerId="ADAL" clId="{0ACB5F5E-58DC-4C91-BC20-F2E9CCEF17F0}" dt="2024-05-23T10:06:35.391" v="1517" actId="1076"/>
          <ac:spMkLst>
            <pc:docMk/>
            <pc:sldMk cId="3590662337" sldId="259"/>
            <ac:spMk id="41" creationId="{6AF00A90-9C56-4789-9581-471B114E9079}"/>
          </ac:spMkLst>
        </pc:spChg>
        <pc:spChg chg="add mod">
          <ac:chgData name="W Younis (BRI)" userId="cbb6ae9f-e23b-4ff8-b4b5-49c63af04615" providerId="ADAL" clId="{0ACB5F5E-58DC-4C91-BC20-F2E9CCEF17F0}" dt="2024-05-23T10:00:29.670" v="1454" actId="1036"/>
          <ac:spMkLst>
            <pc:docMk/>
            <pc:sldMk cId="3590662337" sldId="259"/>
            <ac:spMk id="42" creationId="{62C65709-933A-4E25-AA18-F25727D115FD}"/>
          </ac:spMkLst>
        </pc:spChg>
        <pc:spChg chg="add mod">
          <ac:chgData name="W Younis (BRI)" userId="cbb6ae9f-e23b-4ff8-b4b5-49c63af04615" providerId="ADAL" clId="{0ACB5F5E-58DC-4C91-BC20-F2E9CCEF17F0}" dt="2024-05-23T10:10:34.269" v="1540" actId="1076"/>
          <ac:spMkLst>
            <pc:docMk/>
            <pc:sldMk cId="3590662337" sldId="259"/>
            <ac:spMk id="54" creationId="{75725A90-5238-47DF-A610-3E4D4B00FCCB}"/>
          </ac:spMkLst>
        </pc:spChg>
        <pc:spChg chg="add mod">
          <ac:chgData name="W Younis (BRI)" userId="cbb6ae9f-e23b-4ff8-b4b5-49c63af04615" providerId="ADAL" clId="{0ACB5F5E-58DC-4C91-BC20-F2E9CCEF17F0}" dt="2024-05-23T10:10:34.269" v="1540" actId="1076"/>
          <ac:spMkLst>
            <pc:docMk/>
            <pc:sldMk cId="3590662337" sldId="259"/>
            <ac:spMk id="55" creationId="{1EF45038-FA91-4535-923E-E8276C6FA4DC}"/>
          </ac:spMkLst>
        </pc:spChg>
        <pc:spChg chg="add mod">
          <ac:chgData name="W Younis (BRI)" userId="cbb6ae9f-e23b-4ff8-b4b5-49c63af04615" providerId="ADAL" clId="{0ACB5F5E-58DC-4C91-BC20-F2E9CCEF17F0}" dt="2024-05-23T10:10:34.269" v="1540" actId="1076"/>
          <ac:spMkLst>
            <pc:docMk/>
            <pc:sldMk cId="3590662337" sldId="259"/>
            <ac:spMk id="56" creationId="{CE08EB71-0A59-4A6E-9774-93256B6904E1}"/>
          </ac:spMkLst>
        </pc:spChg>
        <pc:spChg chg="add mod">
          <ac:chgData name="W Younis (BRI)" userId="cbb6ae9f-e23b-4ff8-b4b5-49c63af04615" providerId="ADAL" clId="{0ACB5F5E-58DC-4C91-BC20-F2E9CCEF17F0}" dt="2024-05-23T10:10:34.269" v="1540" actId="1076"/>
          <ac:spMkLst>
            <pc:docMk/>
            <pc:sldMk cId="3590662337" sldId="259"/>
            <ac:spMk id="57" creationId="{653DB9DC-1061-4429-8BDE-1924ECB4619A}"/>
          </ac:spMkLst>
        </pc:spChg>
        <pc:spChg chg="add mod">
          <ac:chgData name="W Younis (BRI)" userId="cbb6ae9f-e23b-4ff8-b4b5-49c63af04615" providerId="ADAL" clId="{0ACB5F5E-58DC-4C91-BC20-F2E9CCEF17F0}" dt="2024-05-23T10:10:34.269" v="1540" actId="1076"/>
          <ac:spMkLst>
            <pc:docMk/>
            <pc:sldMk cId="3590662337" sldId="259"/>
            <ac:spMk id="58" creationId="{EF168FB8-1358-438B-AF38-1C0109AC1469}"/>
          </ac:spMkLst>
        </pc:spChg>
        <pc:graphicFrameChg chg="add del">
          <ac:chgData name="W Younis (BRI)" userId="cbb6ae9f-e23b-4ff8-b4b5-49c63af04615" providerId="ADAL" clId="{0ACB5F5E-58DC-4C91-BC20-F2E9CCEF17F0}" dt="2024-05-23T08:19:12.576" v="3" actId="3680"/>
          <ac:graphicFrameMkLst>
            <pc:docMk/>
            <pc:sldMk cId="3590662337" sldId="259"/>
            <ac:graphicFrameMk id="2" creationId="{86F3260E-D853-4FA8-8302-384D0B74013D}"/>
          </ac:graphicFrameMkLst>
        </pc:graphicFrameChg>
        <pc:graphicFrameChg chg="add mod modGraphic">
          <ac:chgData name="W Younis (BRI)" userId="cbb6ae9f-e23b-4ff8-b4b5-49c63af04615" providerId="ADAL" clId="{0ACB5F5E-58DC-4C91-BC20-F2E9CCEF17F0}" dt="2024-05-23T08:32:41.795" v="974" actId="1076"/>
          <ac:graphicFrameMkLst>
            <pc:docMk/>
            <pc:sldMk cId="3590662337" sldId="259"/>
            <ac:graphicFrameMk id="3" creationId="{E6AF0353-0C41-4189-9043-2C454240E20B}"/>
          </ac:graphicFrameMkLst>
        </pc:graphicFrameChg>
        <pc:graphicFrameChg chg="add mod modGraphic">
          <ac:chgData name="W Younis (BRI)" userId="cbb6ae9f-e23b-4ff8-b4b5-49c63af04615" providerId="ADAL" clId="{0ACB5F5E-58DC-4C91-BC20-F2E9CCEF17F0}" dt="2024-05-23T08:59:18.635" v="1212" actId="1038"/>
          <ac:graphicFrameMkLst>
            <pc:docMk/>
            <pc:sldMk cId="3590662337" sldId="259"/>
            <ac:graphicFrameMk id="6" creationId="{248500B4-CCF6-4573-8DCA-D820F6089847}"/>
          </ac:graphicFrameMkLst>
        </pc:graphicFrameChg>
        <pc:picChg chg="add mod">
          <ac:chgData name="W Younis (BRI)" userId="cbb6ae9f-e23b-4ff8-b4b5-49c63af04615" providerId="ADAL" clId="{0ACB5F5E-58DC-4C91-BC20-F2E9CCEF17F0}" dt="2024-05-23T10:09:33.041" v="1528" actId="1076"/>
          <ac:picMkLst>
            <pc:docMk/>
            <pc:sldMk cId="3590662337" sldId="259"/>
            <ac:picMk id="8" creationId="{C831CB18-6664-4EF8-83FB-F185AE965C5D}"/>
          </ac:picMkLst>
        </pc:picChg>
        <pc:picChg chg="add mod ord">
          <ac:chgData name="W Younis (BRI)" userId="cbb6ae9f-e23b-4ff8-b4b5-49c63af04615" providerId="ADAL" clId="{0ACB5F5E-58DC-4C91-BC20-F2E9CCEF17F0}" dt="2024-05-23T10:09:33.041" v="1528" actId="1076"/>
          <ac:picMkLst>
            <pc:docMk/>
            <pc:sldMk cId="3590662337" sldId="259"/>
            <ac:picMk id="9" creationId="{E2799124-0C9F-4567-9721-8DDDCB9C767A}"/>
          </ac:picMkLst>
        </pc:picChg>
        <pc:picChg chg="add mod ord">
          <ac:chgData name="W Younis (BRI)" userId="cbb6ae9f-e23b-4ff8-b4b5-49c63af04615" providerId="ADAL" clId="{0ACB5F5E-58DC-4C91-BC20-F2E9CCEF17F0}" dt="2024-05-23T10:09:33.041" v="1528" actId="1076"/>
          <ac:picMkLst>
            <pc:docMk/>
            <pc:sldMk cId="3590662337" sldId="259"/>
            <ac:picMk id="17" creationId="{4C8B7947-13C6-4CA2-8F20-3C9C4CA9B2A6}"/>
          </ac:picMkLst>
        </pc:picChg>
        <pc:picChg chg="add mod">
          <ac:chgData name="W Younis (BRI)" userId="cbb6ae9f-e23b-4ff8-b4b5-49c63af04615" providerId="ADAL" clId="{0ACB5F5E-58DC-4C91-BC20-F2E9CCEF17F0}" dt="2024-05-23T10:09:58.185" v="1534" actId="1076"/>
          <ac:picMkLst>
            <pc:docMk/>
            <pc:sldMk cId="3590662337" sldId="259"/>
            <ac:picMk id="18" creationId="{6B8CEADA-4AC4-4A3F-A3B3-F050645FB7EE}"/>
          </ac:picMkLst>
        </pc:picChg>
        <pc:picChg chg="add mod">
          <ac:chgData name="W Younis (BRI)" userId="cbb6ae9f-e23b-4ff8-b4b5-49c63af04615" providerId="ADAL" clId="{0ACB5F5E-58DC-4C91-BC20-F2E9CCEF17F0}" dt="2024-05-23T10:09:23.201" v="1527" actId="1076"/>
          <ac:picMkLst>
            <pc:docMk/>
            <pc:sldMk cId="3590662337" sldId="259"/>
            <ac:picMk id="19" creationId="{DE714CAE-8865-4C0A-98E6-C0675798A4E4}"/>
          </ac:picMkLst>
        </pc:picChg>
        <pc:picChg chg="del mod">
          <ac:chgData name="W Younis (BRI)" userId="cbb6ae9f-e23b-4ff8-b4b5-49c63af04615" providerId="ADAL" clId="{0ACB5F5E-58DC-4C91-BC20-F2E9CCEF17F0}" dt="2024-05-23T08:32:54.155" v="1006" actId="478"/>
          <ac:picMkLst>
            <pc:docMk/>
            <pc:sldMk cId="3590662337" sldId="259"/>
            <ac:picMk id="24" creationId="{F1A86B35-26C2-4313-B216-1317281BB35F}"/>
          </ac:picMkLst>
        </pc:picChg>
        <pc:picChg chg="mod">
          <ac:chgData name="W Younis (BRI)" userId="cbb6ae9f-e23b-4ff8-b4b5-49c63af04615" providerId="ADAL" clId="{0ACB5F5E-58DC-4C91-BC20-F2E9CCEF17F0}" dt="2024-05-23T10:07:54.149" v="1518" actId="1076"/>
          <ac:picMkLst>
            <pc:docMk/>
            <pc:sldMk cId="3590662337" sldId="259"/>
            <ac:picMk id="25" creationId="{4A1F2F1C-3EB1-4E4B-8E25-6ADA9CA7717C}"/>
          </ac:picMkLst>
        </pc:picChg>
        <pc:picChg chg="mod">
          <ac:chgData name="W Younis (BRI)" userId="cbb6ae9f-e23b-4ff8-b4b5-49c63af04615" providerId="ADAL" clId="{0ACB5F5E-58DC-4C91-BC20-F2E9CCEF17F0}" dt="2024-05-23T08:36:18.435" v="1076" actId="1035"/>
          <ac:picMkLst>
            <pc:docMk/>
            <pc:sldMk cId="3590662337" sldId="259"/>
            <ac:picMk id="26" creationId="{5B6AD60A-DF27-4E53-9104-FF1B1C541076}"/>
          </ac:picMkLst>
        </pc:picChg>
        <pc:picChg chg="mod">
          <ac:chgData name="W Younis (BRI)" userId="cbb6ae9f-e23b-4ff8-b4b5-49c63af04615" providerId="ADAL" clId="{0ACB5F5E-58DC-4C91-BC20-F2E9CCEF17F0}" dt="2024-05-23T08:36:18.435" v="1076" actId="1035"/>
          <ac:picMkLst>
            <pc:docMk/>
            <pc:sldMk cId="3590662337" sldId="259"/>
            <ac:picMk id="27" creationId="{216807D8-2BA9-4ACB-B112-DCFCF92B0201}"/>
          </ac:picMkLst>
        </pc:picChg>
        <pc:picChg chg="mod">
          <ac:chgData name="W Younis (BRI)" userId="cbb6ae9f-e23b-4ff8-b4b5-49c63af04615" providerId="ADAL" clId="{0ACB5F5E-58DC-4C91-BC20-F2E9CCEF17F0}" dt="2024-05-23T08:36:18.435" v="1076" actId="1035"/>
          <ac:picMkLst>
            <pc:docMk/>
            <pc:sldMk cId="3590662337" sldId="259"/>
            <ac:picMk id="28" creationId="{BB6D0F76-4244-4D60-B210-E1BE45E7F0CF}"/>
          </ac:picMkLst>
        </pc:picChg>
        <pc:picChg chg="add mod">
          <ac:chgData name="W Younis (BRI)" userId="cbb6ae9f-e23b-4ff8-b4b5-49c63af04615" providerId="ADAL" clId="{0ACB5F5E-58DC-4C91-BC20-F2E9CCEF17F0}" dt="2024-05-23T10:05:58.142" v="1507" actId="1076"/>
          <ac:picMkLst>
            <pc:docMk/>
            <pc:sldMk cId="3590662337" sldId="259"/>
            <ac:picMk id="36" creationId="{6E2ABDBA-A8B1-4518-807A-16E467E8A789}"/>
          </ac:picMkLst>
        </pc:picChg>
        <pc:picChg chg="add mod">
          <ac:chgData name="W Younis (BRI)" userId="cbb6ae9f-e23b-4ff8-b4b5-49c63af04615" providerId="ADAL" clId="{0ACB5F5E-58DC-4C91-BC20-F2E9CCEF17F0}" dt="2024-05-23T10:06:05.278" v="1510" actId="1076"/>
          <ac:picMkLst>
            <pc:docMk/>
            <pc:sldMk cId="3590662337" sldId="259"/>
            <ac:picMk id="37" creationId="{FBAC2BF1-47B3-4599-9770-94D5A70FEB9F}"/>
          </ac:picMkLst>
        </pc:picChg>
        <pc:picChg chg="add mod">
          <ac:chgData name="W Younis (BRI)" userId="cbb6ae9f-e23b-4ff8-b4b5-49c63af04615" providerId="ADAL" clId="{0ACB5F5E-58DC-4C91-BC20-F2E9CCEF17F0}" dt="2024-05-23T10:06:11.816" v="1513" actId="1076"/>
          <ac:picMkLst>
            <pc:docMk/>
            <pc:sldMk cId="3590662337" sldId="259"/>
            <ac:picMk id="38" creationId="{CDE8880A-EA7B-4FBA-9211-0837F370D3A1}"/>
          </ac:picMkLst>
        </pc:picChg>
        <pc:picChg chg="add mod">
          <ac:chgData name="W Younis (BRI)" userId="cbb6ae9f-e23b-4ff8-b4b5-49c63af04615" providerId="ADAL" clId="{0ACB5F5E-58DC-4C91-BC20-F2E9CCEF17F0}" dt="2024-05-23T10:06:18.927" v="1516" actId="1076"/>
          <ac:picMkLst>
            <pc:docMk/>
            <pc:sldMk cId="3590662337" sldId="259"/>
            <ac:picMk id="39" creationId="{3E369A01-DBCA-422C-8A68-EC3D9A4A0F87}"/>
          </ac:picMkLst>
        </pc:picChg>
        <pc:picChg chg="add mod">
          <ac:chgData name="W Younis (BRI)" userId="cbb6ae9f-e23b-4ff8-b4b5-49c63af04615" providerId="ADAL" clId="{0ACB5F5E-58DC-4C91-BC20-F2E9CCEF17F0}" dt="2024-05-23T10:01:08.301" v="1461" actId="1076"/>
          <ac:picMkLst>
            <pc:docMk/>
            <pc:sldMk cId="3590662337" sldId="259"/>
            <ac:picMk id="43" creationId="{A55D31EF-7AC8-40CD-A983-0C469D682539}"/>
          </ac:picMkLst>
        </pc:picChg>
        <pc:picChg chg="add mod">
          <ac:chgData name="W Younis (BRI)" userId="cbb6ae9f-e23b-4ff8-b4b5-49c63af04615" providerId="ADAL" clId="{0ACB5F5E-58DC-4C91-BC20-F2E9CCEF17F0}" dt="2024-05-23T10:01:13.982" v="1464" actId="1076"/>
          <ac:picMkLst>
            <pc:docMk/>
            <pc:sldMk cId="3590662337" sldId="259"/>
            <ac:picMk id="44" creationId="{576026DF-6D14-4B76-A34B-A1E5EAD62E6B}"/>
          </ac:picMkLst>
        </pc:picChg>
        <pc:picChg chg="add mod">
          <ac:chgData name="W Younis (BRI)" userId="cbb6ae9f-e23b-4ff8-b4b5-49c63af04615" providerId="ADAL" clId="{0ACB5F5E-58DC-4C91-BC20-F2E9CCEF17F0}" dt="2024-05-23T10:01:06.797" v="1460" actId="1076"/>
          <ac:picMkLst>
            <pc:docMk/>
            <pc:sldMk cId="3590662337" sldId="259"/>
            <ac:picMk id="45" creationId="{A08D2804-5890-45E5-8497-89C9E45A6594}"/>
          </ac:picMkLst>
        </pc:picChg>
        <pc:picChg chg="add mod">
          <ac:chgData name="W Younis (BRI)" userId="cbb6ae9f-e23b-4ff8-b4b5-49c63af04615" providerId="ADAL" clId="{0ACB5F5E-58DC-4C91-BC20-F2E9CCEF17F0}" dt="2024-05-23T10:01:04.622" v="1459" actId="1076"/>
          <ac:picMkLst>
            <pc:docMk/>
            <pc:sldMk cId="3590662337" sldId="259"/>
            <ac:picMk id="46" creationId="{794590E9-8759-4CAE-8A7B-32674A744C22}"/>
          </ac:picMkLst>
        </pc:picChg>
        <pc:picChg chg="add mod">
          <ac:chgData name="W Younis (BRI)" userId="cbb6ae9f-e23b-4ff8-b4b5-49c63af04615" providerId="ADAL" clId="{0ACB5F5E-58DC-4C91-BC20-F2E9CCEF17F0}" dt="2024-05-23T10:01:50.982" v="1477" actId="1076"/>
          <ac:picMkLst>
            <pc:docMk/>
            <pc:sldMk cId="3590662337" sldId="259"/>
            <ac:picMk id="47" creationId="{B6FC3C8C-A7A2-40E0-A544-77D99644D1F5}"/>
          </ac:picMkLst>
        </pc:picChg>
        <pc:picChg chg="add mod">
          <ac:chgData name="W Younis (BRI)" userId="cbb6ae9f-e23b-4ff8-b4b5-49c63af04615" providerId="ADAL" clId="{0ACB5F5E-58DC-4C91-BC20-F2E9CCEF17F0}" dt="2024-05-23T10:01:49.134" v="1476" actId="1076"/>
          <ac:picMkLst>
            <pc:docMk/>
            <pc:sldMk cId="3590662337" sldId="259"/>
            <ac:picMk id="48" creationId="{2D26BE75-AA84-4FD1-B269-EDEA2D7C689A}"/>
          </ac:picMkLst>
        </pc:picChg>
        <pc:picChg chg="add mod">
          <ac:chgData name="W Younis (BRI)" userId="cbb6ae9f-e23b-4ff8-b4b5-49c63af04615" providerId="ADAL" clId="{0ACB5F5E-58DC-4C91-BC20-F2E9CCEF17F0}" dt="2024-05-23T10:01:41.190" v="1472" actId="1076"/>
          <ac:picMkLst>
            <pc:docMk/>
            <pc:sldMk cId="3590662337" sldId="259"/>
            <ac:picMk id="49" creationId="{BFF0C2AF-AA14-4A32-8F4F-DFFC52B7CD2F}"/>
          </ac:picMkLst>
        </pc:picChg>
        <pc:picChg chg="add mod">
          <ac:chgData name="W Younis (BRI)" userId="cbb6ae9f-e23b-4ff8-b4b5-49c63af04615" providerId="ADAL" clId="{0ACB5F5E-58DC-4C91-BC20-F2E9CCEF17F0}" dt="2024-05-23T10:01:47.462" v="1475" actId="1076"/>
          <ac:picMkLst>
            <pc:docMk/>
            <pc:sldMk cId="3590662337" sldId="259"/>
            <ac:picMk id="50" creationId="{4D3DBD23-FE9F-43BF-BC73-D4996DF85215}"/>
          </ac:picMkLst>
        </pc:picChg>
        <pc:picChg chg="add mod">
          <ac:chgData name="W Younis (BRI)" userId="cbb6ae9f-e23b-4ff8-b4b5-49c63af04615" providerId="ADAL" clId="{0ACB5F5E-58DC-4C91-BC20-F2E9CCEF17F0}" dt="2024-05-23T10:02:08.390" v="1481" actId="1076"/>
          <ac:picMkLst>
            <pc:docMk/>
            <pc:sldMk cId="3590662337" sldId="259"/>
            <ac:picMk id="51" creationId="{F01652C5-AC9A-4054-9117-13DF57F324C8}"/>
          </ac:picMkLst>
        </pc:picChg>
        <pc:picChg chg="add mod">
          <ac:chgData name="W Younis (BRI)" userId="cbb6ae9f-e23b-4ff8-b4b5-49c63af04615" providerId="ADAL" clId="{0ACB5F5E-58DC-4C91-BC20-F2E9CCEF17F0}" dt="2024-05-23T10:02:16.198" v="1483" actId="1076"/>
          <ac:picMkLst>
            <pc:docMk/>
            <pc:sldMk cId="3590662337" sldId="259"/>
            <ac:picMk id="52" creationId="{FC213815-AAA8-40BC-8EC4-97CF0103DB5E}"/>
          </ac:picMkLst>
        </pc:picChg>
        <pc:picChg chg="add mod">
          <ac:chgData name="W Younis (BRI)" userId="cbb6ae9f-e23b-4ff8-b4b5-49c63af04615" providerId="ADAL" clId="{0ACB5F5E-58DC-4C91-BC20-F2E9CCEF17F0}" dt="2024-05-23T10:10:06.792" v="1538" actId="1076"/>
          <ac:picMkLst>
            <pc:docMk/>
            <pc:sldMk cId="3590662337" sldId="259"/>
            <ac:picMk id="53" creationId="{89A71466-B703-4ED4-BA05-426961671D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69054-1590-4905-A303-1E6459E1D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8A885-10BE-4055-970C-22EEA6E97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F87B8-7423-4FBD-A7DB-E71AEBA05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734A-E719-4FBD-BB42-9AB6078848F8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11833-6BBA-4351-A587-DAF005D3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F9F91-1D16-4B38-846D-6EB76550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19AA-495C-46E9-A088-A897E17F6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8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689B2-8FFD-4DAC-83BF-6D14E611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9BE35-38FB-4BE5-88D2-BDC20530E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6276D-39C6-40D0-9C83-64A968B5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734A-E719-4FBD-BB42-9AB6078848F8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C1544-B89F-4DD6-A8D5-693FBAF3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FB5A4-B8FF-42B5-8AFA-58C1A569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19AA-495C-46E9-A088-A897E17F6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098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149B8C-A369-499C-9005-6F8212F21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9C1E46-44D0-4A0C-B203-3170AB105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02298-0123-4377-B621-486F9320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734A-E719-4FBD-BB42-9AB6078848F8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2594A-A259-4FCE-AA14-4AF23BA9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7103C-A33F-40BE-B8A2-82BA22AD2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19AA-495C-46E9-A088-A897E17F6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04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1F9A-1228-46E2-8BF0-23BB15F0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24AFE-8E60-4AB0-91CA-0B9033FE5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EBF01-0F93-4512-A33C-B9A12682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734A-E719-4FBD-BB42-9AB6078848F8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B67BF-8F90-423D-8893-BD6576B1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12FAF-E46C-4DB1-B279-B9608004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19AA-495C-46E9-A088-A897E17F6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7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CB51-3372-4536-8C41-EA9B72DD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E7AA4-37C2-4507-9C6D-184B052D4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DC634-DA49-4E09-A4AE-A928E5CD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734A-E719-4FBD-BB42-9AB6078848F8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2D587-EF5C-4FBD-B5FF-F6A19732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DED84-BA4C-4DF6-BB44-DA4C9DE1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19AA-495C-46E9-A088-A897E17F6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069B-1BBD-49F1-A949-15C6C1E8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5BF96-695D-4809-99CB-86DBACDF1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234C4-A282-4AE5-B977-7BE3E9488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75D09-42DE-4B5C-9BF0-A54191B6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734A-E719-4FBD-BB42-9AB6078848F8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9BCF5-4049-4BC0-86AF-DD5958A9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C3510-32AB-4978-AA59-8CDBB83C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19AA-495C-46E9-A088-A897E17F6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7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D799-A22A-403A-BC01-D610AEF4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F80C6-9108-447F-AF7E-4AB14433D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73287-C281-44F2-8BA6-AC10B98AC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97705B-9C1D-439C-B01D-185BE376C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B2903-5F92-4A8F-BD9C-BF3854A22F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62A0B5-74AE-45DD-8A4A-07CDC4E0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734A-E719-4FBD-BB42-9AB6078848F8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682E6-C85D-4468-A13E-2350F294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BCA08-5E6F-4C79-81FC-4D528C34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19AA-495C-46E9-A088-A897E17F6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02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6D33-37BE-4413-85D7-B753B8BFD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FC301-BCAC-4796-A70E-0F498827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734A-E719-4FBD-BB42-9AB6078848F8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D49A6-AC79-4578-8FA4-ECEDA018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3C4A3-E744-445F-97A2-709869528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19AA-495C-46E9-A088-A897E17F6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64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9F8AE7-7EE8-4EE3-BE36-35B5D1DD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734A-E719-4FBD-BB42-9AB6078848F8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0C862-A317-4B0B-B818-2F26ED56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4417C-3059-4345-BEB0-F5850F3D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19AA-495C-46E9-A088-A897E17F6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05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0F61-2933-4646-94CB-6F5BAA11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F1428-F7D0-4CDA-A406-7F0AE77D2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3EFDB-0E2F-4CA1-9C88-9BCA871C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B2129-97E6-4E93-AF4A-54EB89D4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734A-E719-4FBD-BB42-9AB6078848F8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57586-F624-4164-A6DE-63A60FCA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AB7A8-35BF-4501-8686-88E3852F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19AA-495C-46E9-A088-A897E17F6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18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BDC7C-15E0-429D-A9E1-859F275CD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D201E-BA29-4C7F-AE57-23CD3E048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51E75-A137-45DC-AD67-24DD8E8C9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1F982-C81D-43C6-91BD-2739F829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734A-E719-4FBD-BB42-9AB6078848F8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52003-2DD6-4B53-A2E2-08B53D46B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B3658-051D-434F-8F2B-CAD75702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C19AA-495C-46E9-A088-A897E17F6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79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2FC84B-3E07-4972-91D1-31062AE52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AD16E-B770-4264-95B4-5FE7221AA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092DA-94F0-4564-AC29-B0C05D939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3734A-E719-4FBD-BB42-9AB6078848F8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50E72-D45C-4D0C-B9EA-5EE2AB7B7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B5A6D-5FD4-4A37-88CA-3E75BA486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19AA-495C-46E9-A088-A897E17F62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252;p36">
            <a:extLst>
              <a:ext uri="{FF2B5EF4-FFF2-40B4-BE49-F238E27FC236}">
                <a16:creationId xmlns:a16="http://schemas.microsoft.com/office/drawing/2014/main" id="{EF168FB8-1358-438B-AF38-1C0109AC1469}"/>
              </a:ext>
            </a:extLst>
          </p:cNvPr>
          <p:cNvSpPr txBox="1"/>
          <p:nvPr/>
        </p:nvSpPr>
        <p:spPr>
          <a:xfrm>
            <a:off x="9498294" y="4652223"/>
            <a:ext cx="2161686" cy="3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i="1" dirty="0">
                <a:solidFill>
                  <a:srgbClr val="C0504D"/>
                </a:solidFill>
              </a:rPr>
              <a:t>What is morally right and morally wrong.</a:t>
            </a:r>
            <a:endParaRPr sz="800" b="1" i="1" dirty="0">
              <a:solidFill>
                <a:srgbClr val="C0504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i="1" dirty="0">
              <a:solidFill>
                <a:srgbClr val="77933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rgbClr val="E46C0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8B7947-13C6-4CA2-8F20-3C9C4CA9B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" y="6266798"/>
            <a:ext cx="523440" cy="5596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799124-0C9F-4567-9721-8DDDCB9C7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33" y="5743784"/>
            <a:ext cx="523440" cy="612807"/>
          </a:xfrm>
          <a:prstGeom prst="rect">
            <a:avLst/>
          </a:prstGeom>
        </p:spPr>
      </p:pic>
      <p:sp>
        <p:nvSpPr>
          <p:cNvPr id="10" name="Google Shape;171;p29">
            <a:extLst>
              <a:ext uri="{FF2B5EF4-FFF2-40B4-BE49-F238E27FC236}">
                <a16:creationId xmlns:a16="http://schemas.microsoft.com/office/drawing/2014/main" id="{74485C68-C814-4F5D-81B2-57FC4D019C7C}"/>
              </a:ext>
            </a:extLst>
          </p:cNvPr>
          <p:cNvSpPr txBox="1">
            <a:spLocks/>
          </p:cNvSpPr>
          <p:nvPr/>
        </p:nvSpPr>
        <p:spPr>
          <a:xfrm>
            <a:off x="3833256" y="440315"/>
            <a:ext cx="4525500" cy="1137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r>
              <a:rPr lang="en-GB" sz="2300" b="1"/>
              <a:t>Component 1 (50%)</a:t>
            </a:r>
          </a:p>
          <a:p>
            <a:pPr algn="ctr"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r>
              <a:rPr lang="en-GB" sz="2300"/>
              <a:t>Computer Systems</a:t>
            </a:r>
            <a:endParaRPr lang="en-GB" sz="2300" dirty="0"/>
          </a:p>
        </p:txBody>
      </p:sp>
      <p:sp>
        <p:nvSpPr>
          <p:cNvPr id="11" name="Google Shape;173;p29">
            <a:extLst>
              <a:ext uri="{FF2B5EF4-FFF2-40B4-BE49-F238E27FC236}">
                <a16:creationId xmlns:a16="http://schemas.microsoft.com/office/drawing/2014/main" id="{A9F1515B-A893-4223-AD3C-18F48821ACE6}"/>
              </a:ext>
            </a:extLst>
          </p:cNvPr>
          <p:cNvSpPr txBox="1">
            <a:spLocks/>
          </p:cNvSpPr>
          <p:nvPr/>
        </p:nvSpPr>
        <p:spPr>
          <a:xfrm>
            <a:off x="3833250" y="1650987"/>
            <a:ext cx="4525500" cy="5247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r>
              <a:rPr lang="en-GB" sz="1800" b="1" dirty="0"/>
              <a:t>1.1 - System Architecture</a:t>
            </a:r>
            <a:endParaRPr lang="en-GB" sz="1800" dirty="0"/>
          </a:p>
        </p:txBody>
      </p:sp>
      <p:sp>
        <p:nvSpPr>
          <p:cNvPr id="12" name="Google Shape;174;p29">
            <a:extLst>
              <a:ext uri="{FF2B5EF4-FFF2-40B4-BE49-F238E27FC236}">
                <a16:creationId xmlns:a16="http://schemas.microsoft.com/office/drawing/2014/main" id="{36EACC3F-4DA6-4CB5-A48D-20E62C8D23E1}"/>
              </a:ext>
            </a:extLst>
          </p:cNvPr>
          <p:cNvSpPr txBox="1">
            <a:spLocks/>
          </p:cNvSpPr>
          <p:nvPr/>
        </p:nvSpPr>
        <p:spPr>
          <a:xfrm>
            <a:off x="3833250" y="2254905"/>
            <a:ext cx="4525500" cy="5247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r>
              <a:rPr lang="en-GB" sz="1800" b="1" dirty="0"/>
              <a:t>1.2 - Memory &amp; Storage</a:t>
            </a:r>
            <a:endParaRPr lang="en-GB" sz="1800" dirty="0"/>
          </a:p>
        </p:txBody>
      </p:sp>
      <p:sp>
        <p:nvSpPr>
          <p:cNvPr id="13" name="Google Shape;175;p29">
            <a:extLst>
              <a:ext uri="{FF2B5EF4-FFF2-40B4-BE49-F238E27FC236}">
                <a16:creationId xmlns:a16="http://schemas.microsoft.com/office/drawing/2014/main" id="{AE1E08C4-D7D6-4E2E-B2BD-93FBFDE67257}"/>
              </a:ext>
            </a:extLst>
          </p:cNvPr>
          <p:cNvSpPr txBox="1">
            <a:spLocks/>
          </p:cNvSpPr>
          <p:nvPr/>
        </p:nvSpPr>
        <p:spPr>
          <a:xfrm>
            <a:off x="3833250" y="2858823"/>
            <a:ext cx="4525500" cy="5247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r>
              <a:rPr lang="en-GB" sz="1800" b="1"/>
              <a:t>1.3 - </a:t>
            </a:r>
            <a:r>
              <a:rPr lang="en-GB" sz="1500" b="1"/>
              <a:t>Networks/Connections/Protocols</a:t>
            </a:r>
            <a:endParaRPr lang="en-GB" sz="1500"/>
          </a:p>
        </p:txBody>
      </p:sp>
      <p:sp>
        <p:nvSpPr>
          <p:cNvPr id="14" name="Google Shape;176;p29">
            <a:extLst>
              <a:ext uri="{FF2B5EF4-FFF2-40B4-BE49-F238E27FC236}">
                <a16:creationId xmlns:a16="http://schemas.microsoft.com/office/drawing/2014/main" id="{2FC02DAA-353E-4430-A38A-7E2A9067648B}"/>
              </a:ext>
            </a:extLst>
          </p:cNvPr>
          <p:cNvSpPr txBox="1">
            <a:spLocks/>
          </p:cNvSpPr>
          <p:nvPr/>
        </p:nvSpPr>
        <p:spPr>
          <a:xfrm>
            <a:off x="3833250" y="3462742"/>
            <a:ext cx="4525500" cy="5247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r>
              <a:rPr lang="en-GB" sz="1800" b="1"/>
              <a:t>1.4 - Network Security</a:t>
            </a:r>
            <a:endParaRPr lang="en-GB" sz="1800"/>
          </a:p>
        </p:txBody>
      </p:sp>
      <p:sp>
        <p:nvSpPr>
          <p:cNvPr id="15" name="Google Shape;177;p29">
            <a:extLst>
              <a:ext uri="{FF2B5EF4-FFF2-40B4-BE49-F238E27FC236}">
                <a16:creationId xmlns:a16="http://schemas.microsoft.com/office/drawing/2014/main" id="{55EB8E66-7AA7-4B43-85AF-148241A32375}"/>
              </a:ext>
            </a:extLst>
          </p:cNvPr>
          <p:cNvSpPr txBox="1">
            <a:spLocks/>
          </p:cNvSpPr>
          <p:nvPr/>
        </p:nvSpPr>
        <p:spPr>
          <a:xfrm>
            <a:off x="3833250" y="4066660"/>
            <a:ext cx="4525500" cy="5247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r>
              <a:rPr lang="en-GB" sz="1800" b="1"/>
              <a:t>1.5 - Systems Software</a:t>
            </a:r>
            <a:endParaRPr lang="en-GB" sz="1800"/>
          </a:p>
        </p:txBody>
      </p:sp>
      <p:sp>
        <p:nvSpPr>
          <p:cNvPr id="16" name="Google Shape;178;p29">
            <a:extLst>
              <a:ext uri="{FF2B5EF4-FFF2-40B4-BE49-F238E27FC236}">
                <a16:creationId xmlns:a16="http://schemas.microsoft.com/office/drawing/2014/main" id="{45219081-5E7D-4DD2-ACF4-C01DB1AB7124}"/>
              </a:ext>
            </a:extLst>
          </p:cNvPr>
          <p:cNvSpPr txBox="1">
            <a:spLocks/>
          </p:cNvSpPr>
          <p:nvPr/>
        </p:nvSpPr>
        <p:spPr>
          <a:xfrm>
            <a:off x="3833250" y="4670578"/>
            <a:ext cx="4525500" cy="5247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r>
              <a:rPr lang="en-GB" sz="1800" b="1"/>
              <a:t>1.6 - Ethical/Cultural/Enviro</a:t>
            </a:r>
            <a:endParaRPr lang="en-GB" sz="18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1F2F1C-3EB1-4E4B-8E25-6ADA9CA77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084" y="2809195"/>
            <a:ext cx="1461992" cy="1464988"/>
          </a:xfrm>
          <a:prstGeom prst="rect">
            <a:avLst/>
          </a:prstGeom>
        </p:spPr>
      </p:pic>
      <p:pic>
        <p:nvPicPr>
          <p:cNvPr id="26" name="Google Shape;240;p35">
            <a:extLst>
              <a:ext uri="{FF2B5EF4-FFF2-40B4-BE49-F238E27FC236}">
                <a16:creationId xmlns:a16="http://schemas.microsoft.com/office/drawing/2014/main" id="{5B6AD60A-DF27-4E53-9104-FF1B1C54107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987244"/>
            <a:ext cx="1926428" cy="19212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7" name="Google Shape;242;p35">
            <a:extLst>
              <a:ext uri="{FF2B5EF4-FFF2-40B4-BE49-F238E27FC236}">
                <a16:creationId xmlns:a16="http://schemas.microsoft.com/office/drawing/2014/main" id="{216807D8-2BA9-4ACB-B112-DCFCF92B0201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557" y="3050204"/>
            <a:ext cx="774587" cy="4290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8" name="Google Shape;243;p35">
            <a:extLst>
              <a:ext uri="{FF2B5EF4-FFF2-40B4-BE49-F238E27FC236}">
                <a16:creationId xmlns:a16="http://schemas.microsoft.com/office/drawing/2014/main" id="{BB6D0F76-4244-4D60-B210-E1BE45E7F0C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0111" y="3868663"/>
            <a:ext cx="357099" cy="3151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6AF0353-0C41-4189-9043-2C454240E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978715"/>
              </p:ext>
            </p:extLst>
          </p:nvPr>
        </p:nvGraphicFramePr>
        <p:xfrm>
          <a:off x="1" y="0"/>
          <a:ext cx="3741944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496">
                  <a:extLst>
                    <a:ext uri="{9D8B030D-6E8A-4147-A177-3AD203B41FA5}">
                      <a16:colId xmlns:a16="http://schemas.microsoft.com/office/drawing/2014/main" val="4060281690"/>
                    </a:ext>
                  </a:extLst>
                </a:gridCol>
                <a:gridCol w="2868448">
                  <a:extLst>
                    <a:ext uri="{9D8B030D-6E8A-4147-A177-3AD203B41FA5}">
                      <a16:colId xmlns:a16="http://schemas.microsoft.com/office/drawing/2014/main" val="1697878522"/>
                    </a:ext>
                  </a:extLst>
                </a:gridCol>
              </a:tblGrid>
              <a:tr h="214382">
                <a:tc>
                  <a:txBody>
                    <a:bodyPr/>
                    <a:lstStyle/>
                    <a:p>
                      <a:r>
                        <a:rPr lang="en-GB" sz="900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213625"/>
                  </a:ext>
                </a:extLst>
              </a:tr>
              <a:tr h="398970">
                <a:tc>
                  <a:txBody>
                    <a:bodyPr/>
                    <a:lstStyle/>
                    <a:p>
                      <a:r>
                        <a:rPr lang="en-GB" sz="900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Processes instructions and data. Controls other components and coordinates activity in the computer system.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438776"/>
                  </a:ext>
                </a:extLst>
              </a:tr>
              <a:tr h="448277">
                <a:tc>
                  <a:txBody>
                    <a:bodyPr/>
                    <a:lstStyle/>
                    <a:p>
                      <a:r>
                        <a:rPr lang="en-GB" sz="900" dirty="0"/>
                        <a:t>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Primary storage that temporarily stores applications and data that are currently in use by the computer system. This is considered Volatile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488007"/>
                  </a:ext>
                </a:extLst>
              </a:tr>
              <a:tr h="448277">
                <a:tc>
                  <a:txBody>
                    <a:bodyPr/>
                    <a:lstStyle/>
                    <a:p>
                      <a:r>
                        <a:rPr lang="en-GB" sz="900" dirty="0"/>
                        <a:t>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Primary storage that stores the BIOS and boot up instructions. It is loaded with its own battery and does not rely on the power of the system.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914221"/>
                  </a:ext>
                </a:extLst>
              </a:tr>
              <a:tr h="448277">
                <a:tc>
                  <a:txBody>
                    <a:bodyPr/>
                    <a:lstStyle/>
                    <a:p>
                      <a:r>
                        <a:rPr lang="en-GB" sz="900" dirty="0"/>
                        <a:t>Hard Drive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Stores applications and data permanently. Applications and data are copied from here into RAM when they are being used. Can be HSS or SSD.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915871"/>
                  </a:ext>
                </a:extLst>
              </a:tr>
              <a:tr h="326019">
                <a:tc>
                  <a:txBody>
                    <a:bodyPr/>
                    <a:lstStyle/>
                    <a:p>
                      <a:r>
                        <a:rPr lang="en-GB" sz="900" dirty="0"/>
                        <a:t>Keyboard/ Mouse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Input devices used to give instructions or orders to a computer system.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067300"/>
                  </a:ext>
                </a:extLst>
              </a:tr>
              <a:tr h="326019">
                <a:tc>
                  <a:txBody>
                    <a:bodyPr/>
                    <a:lstStyle/>
                    <a:p>
                      <a:r>
                        <a:rPr lang="en-GB" sz="900" dirty="0"/>
                        <a:t>Monitor/ Speaker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Output devices used to give an output from the computer.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83189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1CC1ED-B4E9-4C7B-B948-6C90FF444E66}"/>
              </a:ext>
            </a:extLst>
          </p:cNvPr>
          <p:cNvSpPr txBox="1"/>
          <p:nvPr/>
        </p:nvSpPr>
        <p:spPr>
          <a:xfrm>
            <a:off x="1879952" y="4378038"/>
            <a:ext cx="2638698" cy="108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/>
              <a:t>Benefits of Networks</a:t>
            </a:r>
          </a:p>
          <a:p>
            <a:pPr marL="0" lvl="1" indent="-144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7000"/>
              <a:buFont typeface="Bree Serif"/>
              <a:buChar char="○"/>
            </a:pPr>
            <a:r>
              <a:rPr lang="en-GB" sz="1050" dirty="0">
                <a:sym typeface="Bree Serif"/>
              </a:rPr>
              <a:t>Sharing files / data / information</a:t>
            </a:r>
          </a:p>
          <a:p>
            <a:pPr marL="0" lvl="1" indent="-144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7000"/>
              <a:buFont typeface="Bree Serif"/>
              <a:buChar char="○"/>
            </a:pPr>
            <a:r>
              <a:rPr lang="en-GB" sz="1050" dirty="0">
                <a:sym typeface="Bree Serif"/>
              </a:rPr>
              <a:t>Sharing an internet connection</a:t>
            </a:r>
          </a:p>
          <a:p>
            <a:pPr marL="0" lvl="1" indent="-144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7000"/>
              <a:buFont typeface="Bree Serif"/>
              <a:buChar char="○"/>
            </a:pPr>
            <a:r>
              <a:rPr lang="en-GB" sz="1050" dirty="0">
                <a:sym typeface="Bree Serif"/>
              </a:rPr>
              <a:t>Sharing peripherals</a:t>
            </a:r>
          </a:p>
          <a:p>
            <a:pPr marL="0" lvl="1" indent="-1440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7000"/>
              <a:buFont typeface="Bree Serif"/>
              <a:buChar char="○"/>
            </a:pPr>
            <a:r>
              <a:rPr lang="en-GB" sz="1050" dirty="0">
                <a:sym typeface="Bree Serif"/>
              </a:rPr>
              <a:t>Centralised administration</a:t>
            </a:r>
          </a:p>
          <a:p>
            <a:endParaRPr lang="en-GB" sz="1400" dirty="0"/>
          </a:p>
        </p:txBody>
      </p:sp>
      <p:pic>
        <p:nvPicPr>
          <p:cNvPr id="18" name="Google Shape;260;p37">
            <a:extLst>
              <a:ext uri="{FF2B5EF4-FFF2-40B4-BE49-F238E27FC236}">
                <a16:creationId xmlns:a16="http://schemas.microsoft.com/office/drawing/2014/main" id="{6B8CEADA-4AC4-4A3F-A3B3-F050645FB7E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03424" y="5169669"/>
            <a:ext cx="1378450" cy="11390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" name="Google Shape;296;p41">
            <a:extLst>
              <a:ext uri="{FF2B5EF4-FFF2-40B4-BE49-F238E27FC236}">
                <a16:creationId xmlns:a16="http://schemas.microsoft.com/office/drawing/2014/main" id="{DE714CAE-8865-4C0A-98E6-C0675798A4E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21371" t="1857" r="32738" b="3373"/>
          <a:stretch/>
        </p:blipFill>
        <p:spPr>
          <a:xfrm>
            <a:off x="3552384" y="5055677"/>
            <a:ext cx="1238844" cy="1218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D06282-7CE9-4593-A6FC-151F917F4EEC}"/>
              </a:ext>
            </a:extLst>
          </p:cNvPr>
          <p:cNvSpPr txBox="1"/>
          <p:nvPr/>
        </p:nvSpPr>
        <p:spPr>
          <a:xfrm>
            <a:off x="4743639" y="5207013"/>
            <a:ext cx="2638697" cy="996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Mal</a:t>
            </a:r>
            <a:r>
              <a:rPr lang="en-GB" sz="1400" dirty="0"/>
              <a:t>icious Soft</a:t>
            </a:r>
            <a:r>
              <a:rPr lang="en-GB" sz="1400" b="1" dirty="0"/>
              <a:t>ware</a:t>
            </a:r>
            <a:r>
              <a:rPr lang="en-GB" sz="1400" dirty="0"/>
              <a:t> – Malware</a:t>
            </a:r>
          </a:p>
          <a:p>
            <a:pPr marL="38100" marR="0" lvl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endParaRPr lang="en-GB" sz="1400" dirty="0">
              <a:sym typeface="Bree Serif"/>
            </a:endParaRPr>
          </a:p>
          <a:p>
            <a:endParaRPr lang="en-GB" sz="1400" dirty="0"/>
          </a:p>
          <a:p>
            <a:endParaRPr lang="en-GB" sz="14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48500B4-CCF6-4573-8DCA-D820F6089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536543"/>
              </p:ext>
            </p:extLst>
          </p:nvPr>
        </p:nvGraphicFramePr>
        <p:xfrm>
          <a:off x="4619041" y="5466610"/>
          <a:ext cx="2887891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107">
                  <a:extLst>
                    <a:ext uri="{9D8B030D-6E8A-4147-A177-3AD203B41FA5}">
                      <a16:colId xmlns:a16="http://schemas.microsoft.com/office/drawing/2014/main" val="603396985"/>
                    </a:ext>
                  </a:extLst>
                </a:gridCol>
                <a:gridCol w="896983">
                  <a:extLst>
                    <a:ext uri="{9D8B030D-6E8A-4147-A177-3AD203B41FA5}">
                      <a16:colId xmlns:a16="http://schemas.microsoft.com/office/drawing/2014/main" val="2279780845"/>
                    </a:ext>
                  </a:extLst>
                </a:gridCol>
                <a:gridCol w="1065801">
                  <a:extLst>
                    <a:ext uri="{9D8B030D-6E8A-4147-A177-3AD203B41FA5}">
                      <a16:colId xmlns:a16="http://schemas.microsoft.com/office/drawing/2014/main" val="2220021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sym typeface="Bree Serif"/>
                        </a:rPr>
                        <a:t>Malware is malicious software that is installed without the knowledge or consent of the user.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sym typeface="Bree Serif"/>
                        </a:rPr>
                        <a:t>Virus, worm, trojan, spyware, rootkit and ransomware are examples of malware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sym typeface="Bree Serif"/>
                        </a:rPr>
                        <a:t>It is usually relatively easy to detect as it will perform a malicious action that will impact the user</a:t>
                      </a:r>
                    </a:p>
                    <a:p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3055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B448CD-2DDF-459C-A342-93726AEE6E99}"/>
              </a:ext>
            </a:extLst>
          </p:cNvPr>
          <p:cNvSpPr txBox="1"/>
          <p:nvPr/>
        </p:nvSpPr>
        <p:spPr>
          <a:xfrm>
            <a:off x="479306" y="5348850"/>
            <a:ext cx="2351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Threats and Attacks</a:t>
            </a:r>
          </a:p>
          <a:p>
            <a:endParaRPr lang="en-GB" sz="1600" b="1" dirty="0"/>
          </a:p>
          <a:p>
            <a:r>
              <a:rPr lang="en-GB" sz="1600" dirty="0"/>
              <a:t>Brute Force Attack</a:t>
            </a:r>
          </a:p>
          <a:p>
            <a:r>
              <a:rPr lang="en-GB" sz="1600" dirty="0"/>
              <a:t>Denial of Service (DOS)</a:t>
            </a:r>
          </a:p>
          <a:p>
            <a:r>
              <a:rPr lang="en-GB" sz="1600" dirty="0"/>
              <a:t>Phishing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31CB18-6664-4EF8-83FB-F185AE965C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1330" y="5175304"/>
            <a:ext cx="653984" cy="568480"/>
          </a:xfrm>
          <a:prstGeom prst="rect">
            <a:avLst/>
          </a:prstGeom>
        </p:spPr>
      </p:pic>
      <p:sp>
        <p:nvSpPr>
          <p:cNvPr id="30" name="Google Shape;277;p37">
            <a:extLst>
              <a:ext uri="{FF2B5EF4-FFF2-40B4-BE49-F238E27FC236}">
                <a16:creationId xmlns:a16="http://schemas.microsoft.com/office/drawing/2014/main" id="{34F34497-393C-4067-BEB8-B4A6F7B7BC57}"/>
              </a:ext>
            </a:extLst>
          </p:cNvPr>
          <p:cNvSpPr txBox="1">
            <a:spLocks/>
          </p:cNvSpPr>
          <p:nvPr/>
        </p:nvSpPr>
        <p:spPr>
          <a:xfrm>
            <a:off x="8358750" y="7093"/>
            <a:ext cx="3831736" cy="3697924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GB" sz="2700" b="1" dirty="0">
                <a:solidFill>
                  <a:srgbClr val="980000"/>
                </a:solidFill>
              </a:rPr>
              <a:t>SOFTWARE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1" name="Google Shape;278;p37">
            <a:extLst>
              <a:ext uri="{FF2B5EF4-FFF2-40B4-BE49-F238E27FC236}">
                <a16:creationId xmlns:a16="http://schemas.microsoft.com/office/drawing/2014/main" id="{FA6BABF7-3FCE-4E0D-82AF-80A989935CAC}"/>
              </a:ext>
            </a:extLst>
          </p:cNvPr>
          <p:cNvSpPr txBox="1">
            <a:spLocks/>
          </p:cNvSpPr>
          <p:nvPr/>
        </p:nvSpPr>
        <p:spPr>
          <a:xfrm>
            <a:off x="8382231" y="548536"/>
            <a:ext cx="1860238" cy="26382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GB" sz="2400" b="1" dirty="0"/>
              <a:t>APPLICATION SOFTWARE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32" name="Google Shape;284;p37">
            <a:extLst>
              <a:ext uri="{FF2B5EF4-FFF2-40B4-BE49-F238E27FC236}">
                <a16:creationId xmlns:a16="http://schemas.microsoft.com/office/drawing/2014/main" id="{8EBF1878-D6C7-4296-B21F-ABEB413D22CF}"/>
              </a:ext>
            </a:extLst>
          </p:cNvPr>
          <p:cNvSpPr txBox="1">
            <a:spLocks/>
          </p:cNvSpPr>
          <p:nvPr/>
        </p:nvSpPr>
        <p:spPr>
          <a:xfrm>
            <a:off x="10254440" y="541800"/>
            <a:ext cx="1927592" cy="2644936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GB" sz="2400" b="1" dirty="0"/>
              <a:t>SYSTEMS SOFTWARE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33" name="Google Shape;285;p37">
            <a:extLst>
              <a:ext uri="{FF2B5EF4-FFF2-40B4-BE49-F238E27FC236}">
                <a16:creationId xmlns:a16="http://schemas.microsoft.com/office/drawing/2014/main" id="{BBB6BECD-1851-4722-9ED2-9FE6213B3C52}"/>
              </a:ext>
            </a:extLst>
          </p:cNvPr>
          <p:cNvSpPr txBox="1">
            <a:spLocks/>
          </p:cNvSpPr>
          <p:nvPr/>
        </p:nvSpPr>
        <p:spPr>
          <a:xfrm>
            <a:off x="10320589" y="1623562"/>
            <a:ext cx="854458" cy="1521476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GB" sz="1100" b="1" dirty="0"/>
              <a:t>OPERATING SYSTEM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en-GB" sz="1100" dirty="0"/>
          </a:p>
        </p:txBody>
      </p:sp>
      <p:sp>
        <p:nvSpPr>
          <p:cNvPr id="34" name="Google Shape;286;p37">
            <a:extLst>
              <a:ext uri="{FF2B5EF4-FFF2-40B4-BE49-F238E27FC236}">
                <a16:creationId xmlns:a16="http://schemas.microsoft.com/office/drawing/2014/main" id="{246F478E-AA26-4BB1-A53E-1AEE972E6487}"/>
              </a:ext>
            </a:extLst>
          </p:cNvPr>
          <p:cNvSpPr txBox="1">
            <a:spLocks/>
          </p:cNvSpPr>
          <p:nvPr/>
        </p:nvSpPr>
        <p:spPr>
          <a:xfrm>
            <a:off x="11204169" y="1618965"/>
            <a:ext cx="933990" cy="1526073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8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GB" sz="1100" b="1" dirty="0"/>
              <a:t>UTILITY SOFTWARE</a:t>
            </a:r>
            <a:endParaRPr lang="en-GB" sz="1100" dirty="0"/>
          </a:p>
        </p:txBody>
      </p:sp>
      <p:sp>
        <p:nvSpPr>
          <p:cNvPr id="35" name="Google Shape;293;p37">
            <a:extLst>
              <a:ext uri="{FF2B5EF4-FFF2-40B4-BE49-F238E27FC236}">
                <a16:creationId xmlns:a16="http://schemas.microsoft.com/office/drawing/2014/main" id="{7AFB00BA-655C-46FD-AFA2-95FC7C513739}"/>
              </a:ext>
            </a:extLst>
          </p:cNvPr>
          <p:cNvSpPr/>
          <p:nvPr/>
        </p:nvSpPr>
        <p:spPr>
          <a:xfrm>
            <a:off x="8450055" y="3260727"/>
            <a:ext cx="3688104" cy="44428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294;p37">
            <a:extLst>
              <a:ext uri="{FF2B5EF4-FFF2-40B4-BE49-F238E27FC236}">
                <a16:creationId xmlns:a16="http://schemas.microsoft.com/office/drawing/2014/main" id="{6E2ABDBA-A8B1-4518-807A-16E467E8A78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544946" y="3235293"/>
            <a:ext cx="311545" cy="23379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7" name="Google Shape;295;p37">
            <a:extLst>
              <a:ext uri="{FF2B5EF4-FFF2-40B4-BE49-F238E27FC236}">
                <a16:creationId xmlns:a16="http://schemas.microsoft.com/office/drawing/2014/main" id="{FBAC2BF1-47B3-4599-9770-94D5A70FEB9F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784031" y="3276583"/>
            <a:ext cx="348518" cy="2138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8" name="Google Shape;296;p37">
            <a:extLst>
              <a:ext uri="{FF2B5EF4-FFF2-40B4-BE49-F238E27FC236}">
                <a16:creationId xmlns:a16="http://schemas.microsoft.com/office/drawing/2014/main" id="{CDE8880A-EA7B-4FBA-9211-0837F370D3A1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1356704" y="3391344"/>
            <a:ext cx="404560" cy="3252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9" name="Google Shape;297;p37">
            <a:extLst>
              <a:ext uri="{FF2B5EF4-FFF2-40B4-BE49-F238E27FC236}">
                <a16:creationId xmlns:a16="http://schemas.microsoft.com/office/drawing/2014/main" id="{3E369A01-DBCA-422C-8A68-EC3D9A4A0F87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903558" y="3364478"/>
            <a:ext cx="433439" cy="32526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0" name="Google Shape;298;p37">
            <a:extLst>
              <a:ext uri="{FF2B5EF4-FFF2-40B4-BE49-F238E27FC236}">
                <a16:creationId xmlns:a16="http://schemas.microsoft.com/office/drawing/2014/main" id="{38F82D44-6B16-4772-933B-18C6916EC2EE}"/>
              </a:ext>
            </a:extLst>
          </p:cNvPr>
          <p:cNvSpPr txBox="1">
            <a:spLocks/>
          </p:cNvSpPr>
          <p:nvPr/>
        </p:nvSpPr>
        <p:spPr>
          <a:xfrm>
            <a:off x="8443465" y="3785006"/>
            <a:ext cx="3687600" cy="281654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r>
              <a:rPr lang="en-GB" sz="8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Without system software, the user has no way of controlling the hardware!</a:t>
            </a:r>
          </a:p>
        </p:txBody>
      </p:sp>
      <p:sp>
        <p:nvSpPr>
          <p:cNvPr id="41" name="Google Shape;299;p37">
            <a:extLst>
              <a:ext uri="{FF2B5EF4-FFF2-40B4-BE49-F238E27FC236}">
                <a16:creationId xmlns:a16="http://schemas.microsoft.com/office/drawing/2014/main" id="{6AF00A90-9C56-4789-9581-471B114E9079}"/>
              </a:ext>
            </a:extLst>
          </p:cNvPr>
          <p:cNvSpPr/>
          <p:nvPr/>
        </p:nvSpPr>
        <p:spPr>
          <a:xfrm>
            <a:off x="10162362" y="2910371"/>
            <a:ext cx="271800" cy="4362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300;p37">
            <a:extLst>
              <a:ext uri="{FF2B5EF4-FFF2-40B4-BE49-F238E27FC236}">
                <a16:creationId xmlns:a16="http://schemas.microsoft.com/office/drawing/2014/main" id="{62C65709-933A-4E25-AA18-F25727D115FD}"/>
              </a:ext>
            </a:extLst>
          </p:cNvPr>
          <p:cNvSpPr/>
          <p:nvPr/>
        </p:nvSpPr>
        <p:spPr>
          <a:xfrm rot="5400000">
            <a:off x="10129672" y="2009172"/>
            <a:ext cx="271800" cy="4362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280;p37">
            <a:extLst>
              <a:ext uri="{FF2B5EF4-FFF2-40B4-BE49-F238E27FC236}">
                <a16:creationId xmlns:a16="http://schemas.microsoft.com/office/drawing/2014/main" id="{A55D31EF-7AC8-40CD-A983-0C469D682539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573924" y="2365349"/>
            <a:ext cx="659268" cy="62407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4" name="Google Shape;281;p37">
            <a:extLst>
              <a:ext uri="{FF2B5EF4-FFF2-40B4-BE49-F238E27FC236}">
                <a16:creationId xmlns:a16="http://schemas.microsoft.com/office/drawing/2014/main" id="{576026DF-6D14-4B76-A34B-A1E5EAD62E6B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381102" y="2254905"/>
            <a:ext cx="596176" cy="5961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5" name="Google Shape;282;p37">
            <a:extLst>
              <a:ext uri="{FF2B5EF4-FFF2-40B4-BE49-F238E27FC236}">
                <a16:creationId xmlns:a16="http://schemas.microsoft.com/office/drawing/2014/main" id="{A08D2804-5890-45E5-8497-89C9E45A6594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399825" y="1420721"/>
            <a:ext cx="659269" cy="65926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6" name="Google Shape;283;p37">
            <a:extLst>
              <a:ext uri="{FF2B5EF4-FFF2-40B4-BE49-F238E27FC236}">
                <a16:creationId xmlns:a16="http://schemas.microsoft.com/office/drawing/2014/main" id="{794590E9-8759-4CAE-8A7B-32674A744C22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450055" y="1466727"/>
            <a:ext cx="659268" cy="62407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7" name="Google Shape;287;p37">
            <a:extLst>
              <a:ext uri="{FF2B5EF4-FFF2-40B4-BE49-F238E27FC236}">
                <a16:creationId xmlns:a16="http://schemas.microsoft.com/office/drawing/2014/main" id="{B6FC3C8C-A7A2-40E0-A544-77D99644D1F5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0486934" y="2123903"/>
            <a:ext cx="469161" cy="32048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8" name="Google Shape;288;p37">
            <a:extLst>
              <a:ext uri="{FF2B5EF4-FFF2-40B4-BE49-F238E27FC236}">
                <a16:creationId xmlns:a16="http://schemas.microsoft.com/office/drawing/2014/main" id="{2D26BE75-AA84-4FD1-B269-EDEA2D7C689A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0684853" y="2477497"/>
            <a:ext cx="444403" cy="2200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9" name="Google Shape;289;p37">
            <a:extLst>
              <a:ext uri="{FF2B5EF4-FFF2-40B4-BE49-F238E27FC236}">
                <a16:creationId xmlns:a16="http://schemas.microsoft.com/office/drawing/2014/main" id="{BFF0C2AF-AA14-4A32-8F4F-DFFC52B7CD2F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361364" y="2556988"/>
            <a:ext cx="271801" cy="271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0" name="Google Shape;290;p37">
            <a:extLst>
              <a:ext uri="{FF2B5EF4-FFF2-40B4-BE49-F238E27FC236}">
                <a16:creationId xmlns:a16="http://schemas.microsoft.com/office/drawing/2014/main" id="{4D3DBD23-FE9F-43BF-BC73-D4996DF85215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0826959" y="2763708"/>
            <a:ext cx="334879" cy="33487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1" name="Google Shape;291;p37">
            <a:extLst>
              <a:ext uri="{FF2B5EF4-FFF2-40B4-BE49-F238E27FC236}">
                <a16:creationId xmlns:a16="http://schemas.microsoft.com/office/drawing/2014/main" id="{F01652C5-AC9A-4054-9117-13DF57F324C8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1264521" y="2123903"/>
            <a:ext cx="370521" cy="3705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2" name="Google Shape;292;p37">
            <a:extLst>
              <a:ext uri="{FF2B5EF4-FFF2-40B4-BE49-F238E27FC236}">
                <a16:creationId xmlns:a16="http://schemas.microsoft.com/office/drawing/2014/main" id="{FC213815-AAA8-40BC-8EC4-97CF0103DB5E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1742513" y="2113533"/>
            <a:ext cx="295831" cy="3705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3" name="Google Shape;247;p36">
            <a:extLst>
              <a:ext uri="{FF2B5EF4-FFF2-40B4-BE49-F238E27FC236}">
                <a16:creationId xmlns:a16="http://schemas.microsoft.com/office/drawing/2014/main" id="{89A71466-B703-4ED4-BA05-426961671DE7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4942" t="5508"/>
          <a:stretch/>
        </p:blipFill>
        <p:spPr>
          <a:xfrm>
            <a:off x="8903354" y="4880676"/>
            <a:ext cx="2091044" cy="163781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248;p36">
            <a:extLst>
              <a:ext uri="{FF2B5EF4-FFF2-40B4-BE49-F238E27FC236}">
                <a16:creationId xmlns:a16="http://schemas.microsoft.com/office/drawing/2014/main" id="{75725A90-5238-47DF-A610-3E4D4B00FCCB}"/>
              </a:ext>
            </a:extLst>
          </p:cNvPr>
          <p:cNvSpPr txBox="1"/>
          <p:nvPr/>
        </p:nvSpPr>
        <p:spPr>
          <a:xfrm>
            <a:off x="7556135" y="5147025"/>
            <a:ext cx="190798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 b="1" i="1" dirty="0">
                <a:solidFill>
                  <a:srgbClr val="E46C0A"/>
                </a:solidFill>
              </a:rPr>
              <a:t>How technology affects the privacy of our data and of our identity.</a:t>
            </a:r>
            <a:endParaRPr sz="800" b="1" i="1" dirty="0">
              <a:solidFill>
                <a:srgbClr val="E46C0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249;p36">
            <a:extLst>
              <a:ext uri="{FF2B5EF4-FFF2-40B4-BE49-F238E27FC236}">
                <a16:creationId xmlns:a16="http://schemas.microsoft.com/office/drawing/2014/main" id="{1EF45038-FA91-4535-923E-E8276C6FA4DC}"/>
              </a:ext>
            </a:extLst>
          </p:cNvPr>
          <p:cNvSpPr txBox="1"/>
          <p:nvPr/>
        </p:nvSpPr>
        <p:spPr>
          <a:xfrm>
            <a:off x="7587732" y="6304170"/>
            <a:ext cx="237893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i="1" dirty="0">
                <a:solidFill>
                  <a:srgbClr val="1F497D"/>
                </a:solidFill>
              </a:rPr>
              <a:t>How technology impacts the environment and how environmental issues affect technological progress.</a:t>
            </a:r>
            <a:endParaRPr sz="800" b="1" i="1" dirty="0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i="1" dirty="0">
              <a:solidFill>
                <a:srgbClr val="E46C0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56" name="Google Shape;250;p36">
            <a:extLst>
              <a:ext uri="{FF2B5EF4-FFF2-40B4-BE49-F238E27FC236}">
                <a16:creationId xmlns:a16="http://schemas.microsoft.com/office/drawing/2014/main" id="{CE08EB71-0A59-4A6E-9774-93256B6904E1}"/>
              </a:ext>
            </a:extLst>
          </p:cNvPr>
          <p:cNvSpPr txBox="1"/>
          <p:nvPr/>
        </p:nvSpPr>
        <p:spPr>
          <a:xfrm>
            <a:off x="10047472" y="6331497"/>
            <a:ext cx="214301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i="1" dirty="0">
                <a:solidFill>
                  <a:srgbClr val="7030A0"/>
                </a:solidFill>
              </a:rPr>
              <a:t>How things like ethnic groups, countries and religions affect and are affected by technology</a:t>
            </a:r>
            <a:endParaRPr sz="800" b="1" i="1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rgbClr val="E46C0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251;p36">
            <a:extLst>
              <a:ext uri="{FF2B5EF4-FFF2-40B4-BE49-F238E27FC236}">
                <a16:creationId xmlns:a16="http://schemas.microsoft.com/office/drawing/2014/main" id="{653DB9DC-1061-4429-8BDE-1924ECB4619A}"/>
              </a:ext>
            </a:extLst>
          </p:cNvPr>
          <p:cNvSpPr txBox="1"/>
          <p:nvPr/>
        </p:nvSpPr>
        <p:spPr>
          <a:xfrm>
            <a:off x="10721514" y="5408971"/>
            <a:ext cx="13761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 i="1" dirty="0">
                <a:solidFill>
                  <a:srgbClr val="77933C"/>
                </a:solidFill>
              </a:rPr>
              <a:t>What is right and wrong in the eyes of the law.</a:t>
            </a:r>
            <a:endParaRPr sz="800" b="1" i="1" dirty="0">
              <a:solidFill>
                <a:srgbClr val="77933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1" dirty="0">
              <a:solidFill>
                <a:srgbClr val="E46C0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06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2;p29">
            <a:hlinkClick r:id="" action="ppaction://noaction"/>
            <a:extLst>
              <a:ext uri="{FF2B5EF4-FFF2-40B4-BE49-F238E27FC236}">
                <a16:creationId xmlns:a16="http://schemas.microsoft.com/office/drawing/2014/main" id="{57D3F4D3-A6AF-4F88-8FB3-A156849C3D2B}"/>
              </a:ext>
            </a:extLst>
          </p:cNvPr>
          <p:cNvSpPr txBox="1">
            <a:spLocks/>
          </p:cNvSpPr>
          <p:nvPr/>
        </p:nvSpPr>
        <p:spPr>
          <a:xfrm>
            <a:off x="3861150" y="571475"/>
            <a:ext cx="4469700" cy="11373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r>
              <a:rPr lang="en-GB" sz="2300" b="1"/>
              <a:t>Component 2 (50%)</a:t>
            </a:r>
          </a:p>
          <a:p>
            <a:pPr algn="ctr"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r>
              <a:rPr lang="en-GB" sz="2300"/>
              <a:t>Computational Thinking, algorithms &amp; Programming</a:t>
            </a:r>
          </a:p>
        </p:txBody>
      </p:sp>
      <p:sp>
        <p:nvSpPr>
          <p:cNvPr id="5" name="Google Shape;179;p29">
            <a:extLst>
              <a:ext uri="{FF2B5EF4-FFF2-40B4-BE49-F238E27FC236}">
                <a16:creationId xmlns:a16="http://schemas.microsoft.com/office/drawing/2014/main" id="{7A905725-6227-4D8E-8FD0-4C70D639FDF8}"/>
              </a:ext>
            </a:extLst>
          </p:cNvPr>
          <p:cNvSpPr txBox="1">
            <a:spLocks/>
          </p:cNvSpPr>
          <p:nvPr/>
        </p:nvSpPr>
        <p:spPr>
          <a:xfrm>
            <a:off x="3916950" y="1790850"/>
            <a:ext cx="4413900" cy="6321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r>
              <a:rPr lang="en-GB" sz="1800" b="1"/>
              <a:t>2.1 - Algorithms</a:t>
            </a:r>
            <a:endParaRPr lang="en-GB" sz="1800"/>
          </a:p>
        </p:txBody>
      </p:sp>
      <p:sp>
        <p:nvSpPr>
          <p:cNvPr id="6" name="Google Shape;180;p29">
            <a:extLst>
              <a:ext uri="{FF2B5EF4-FFF2-40B4-BE49-F238E27FC236}">
                <a16:creationId xmlns:a16="http://schemas.microsoft.com/office/drawing/2014/main" id="{B6437DE4-379C-4139-912E-79474CE45907}"/>
              </a:ext>
            </a:extLst>
          </p:cNvPr>
          <p:cNvSpPr txBox="1">
            <a:spLocks/>
          </p:cNvSpPr>
          <p:nvPr/>
        </p:nvSpPr>
        <p:spPr>
          <a:xfrm>
            <a:off x="3916950" y="2518869"/>
            <a:ext cx="4413900" cy="6321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r>
              <a:rPr lang="en-GB" sz="1800" b="1"/>
              <a:t>2.2 - Programming Fundamentals</a:t>
            </a:r>
            <a:endParaRPr lang="en-GB" sz="1800"/>
          </a:p>
        </p:txBody>
      </p:sp>
      <p:sp>
        <p:nvSpPr>
          <p:cNvPr id="7" name="Google Shape;181;p29">
            <a:extLst>
              <a:ext uri="{FF2B5EF4-FFF2-40B4-BE49-F238E27FC236}">
                <a16:creationId xmlns:a16="http://schemas.microsoft.com/office/drawing/2014/main" id="{67217DFB-06A6-4FEC-ABC2-7490AB6BCCE7}"/>
              </a:ext>
            </a:extLst>
          </p:cNvPr>
          <p:cNvSpPr txBox="1">
            <a:spLocks/>
          </p:cNvSpPr>
          <p:nvPr/>
        </p:nvSpPr>
        <p:spPr>
          <a:xfrm>
            <a:off x="3916950" y="3246888"/>
            <a:ext cx="4413900" cy="6321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r>
              <a:rPr lang="en-GB" sz="1800" b="1"/>
              <a:t>2.3 - Robust Programming</a:t>
            </a:r>
            <a:endParaRPr lang="en-GB" sz="1800"/>
          </a:p>
        </p:txBody>
      </p:sp>
      <p:sp>
        <p:nvSpPr>
          <p:cNvPr id="8" name="Google Shape;182;p29">
            <a:extLst>
              <a:ext uri="{FF2B5EF4-FFF2-40B4-BE49-F238E27FC236}">
                <a16:creationId xmlns:a16="http://schemas.microsoft.com/office/drawing/2014/main" id="{7B4B9133-B95B-4AAC-949E-B5E902EC5FCF}"/>
              </a:ext>
            </a:extLst>
          </p:cNvPr>
          <p:cNvSpPr txBox="1">
            <a:spLocks/>
          </p:cNvSpPr>
          <p:nvPr/>
        </p:nvSpPr>
        <p:spPr>
          <a:xfrm>
            <a:off x="3916950" y="3974908"/>
            <a:ext cx="4413900" cy="6321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r>
              <a:rPr lang="en-GB" sz="1800" b="1"/>
              <a:t>2.4 - Boolean Logic</a:t>
            </a:r>
            <a:endParaRPr lang="en-GB" sz="1800"/>
          </a:p>
        </p:txBody>
      </p:sp>
      <p:sp>
        <p:nvSpPr>
          <p:cNvPr id="9" name="Google Shape;183;p29">
            <a:extLst>
              <a:ext uri="{FF2B5EF4-FFF2-40B4-BE49-F238E27FC236}">
                <a16:creationId xmlns:a16="http://schemas.microsoft.com/office/drawing/2014/main" id="{A85E348E-0DB6-470C-BD62-0A8732F84C61}"/>
              </a:ext>
            </a:extLst>
          </p:cNvPr>
          <p:cNvSpPr txBox="1">
            <a:spLocks/>
          </p:cNvSpPr>
          <p:nvPr/>
        </p:nvSpPr>
        <p:spPr>
          <a:xfrm>
            <a:off x="3916950" y="4702927"/>
            <a:ext cx="4413900" cy="6321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68575" tIns="34275" rIns="68575" bIns="3427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lt1"/>
              </a:buClr>
              <a:buFont typeface="Courier New"/>
              <a:buNone/>
            </a:pPr>
            <a:r>
              <a:rPr lang="en-GB" sz="1800" b="1"/>
              <a:t>2.5 - Languages &amp; IDE’s</a:t>
            </a: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93042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798E1A6BBDC44B9477511434B84FEB" ma:contentTypeVersion="57" ma:contentTypeDescription="Create a new document." ma:contentTypeScope="" ma:versionID="d41ba678f4bf73c2d9a790fb43ff6136">
  <xsd:schema xmlns:xsd="http://www.w3.org/2001/XMLSchema" xmlns:xs="http://www.w3.org/2001/XMLSchema" xmlns:p="http://schemas.microsoft.com/office/2006/metadata/properties" xmlns:ns2="fb418c82-141a-4a91-9c09-53cf5717bb3c" xmlns:ns3="260bbd74-c85e-40fc-b54b-fe168a55b4a0" xmlns:ns4="8be9fc01-9682-4ad5-b968-34160636d9ea" xmlns:ns5="5917f411-29c8-4a16-9a50-ad205983bc74" targetNamespace="http://schemas.microsoft.com/office/2006/metadata/properties" ma:root="true" ma:fieldsID="ed55c4ba2c66b7601d05598ccb942ef2" ns2:_="" ns3:_="" ns4:_="" ns5:_="">
    <xsd:import namespace="fb418c82-141a-4a91-9c09-53cf5717bb3c"/>
    <xsd:import namespace="260bbd74-c85e-40fc-b54b-fe168a55b4a0"/>
    <xsd:import namespace="8be9fc01-9682-4ad5-b968-34160636d9ea"/>
    <xsd:import namespace="5917f411-29c8-4a16-9a50-ad205983bc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4:lcf76f155ced4ddcb4097134ff3c332f" minOccurs="0"/>
                <xsd:element ref="ns2:MediaServiceObjectDetectorVersions" minOccurs="0"/>
                <xsd:element ref="ns2:MediaServiceSearchProperties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18c82-141a-4a91-9c09-53cf5717bb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bbd74-c85e-40fc-b54b-fe168a55b4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9fc01-9682-4ad5-b968-34160636d9e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9a7dc92-d6f2-493c-be37-e46e824311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7f411-29c8-4a16-9a50-ad205983bc74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69e169c-a219-4ba9-b16b-07232786e115}" ma:internalName="TaxCatchAll" ma:showField="CatchAllData" ma:web="5917f411-29c8-4a16-9a50-ad205983bc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17f411-29c8-4a16-9a50-ad205983bc74" xsi:nil="true"/>
    <lcf76f155ced4ddcb4097134ff3c332f xmlns="8be9fc01-9682-4ad5-b968-34160636d9ea">
      <Terms xmlns="http://schemas.microsoft.com/office/infopath/2007/PartnerControls"/>
    </lcf76f155ced4ddcb4097134ff3c332f>
    <SharedWithUsers xmlns="260bbd74-c85e-40fc-b54b-fe168a55b4a0">
      <UserInfo>
        <DisplayName/>
        <AccountId xsi:nil="true"/>
        <AccountType/>
      </UserInfo>
    </SharedWithUsers>
    <MediaLengthInSeconds xmlns="fb418c82-141a-4a91-9c09-53cf5717bb3c" xsi:nil="true"/>
  </documentManagement>
</p:properties>
</file>

<file path=customXml/itemProps1.xml><?xml version="1.0" encoding="utf-8"?>
<ds:datastoreItem xmlns:ds="http://schemas.openxmlformats.org/officeDocument/2006/customXml" ds:itemID="{544B04C2-BB42-472C-A33F-F5E75D51AC70}"/>
</file>

<file path=customXml/itemProps2.xml><?xml version="1.0" encoding="utf-8"?>
<ds:datastoreItem xmlns:ds="http://schemas.openxmlformats.org/officeDocument/2006/customXml" ds:itemID="{98D67AA7-5715-42FD-8D9A-E4FD81EC01EB}"/>
</file>

<file path=customXml/itemProps3.xml><?xml version="1.0" encoding="utf-8"?>
<ds:datastoreItem xmlns:ds="http://schemas.openxmlformats.org/officeDocument/2006/customXml" ds:itemID="{E1D5EE4D-F869-4CAF-BD65-F139C255DA00}"/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369</Words>
  <Application>Microsoft Office PowerPoint</Application>
  <PresentationFormat>Widescreen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Bree Serif</vt:lpstr>
      <vt:lpstr>Calibri</vt:lpstr>
      <vt:lpstr>Calibri Light</vt:lpstr>
      <vt:lpstr>Courier New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Younis (BRI)</dc:creator>
  <cp:lastModifiedBy>W Younis (BRI)</cp:lastModifiedBy>
  <cp:revision>11</cp:revision>
  <dcterms:created xsi:type="dcterms:W3CDTF">2024-05-20T12:33:59Z</dcterms:created>
  <dcterms:modified xsi:type="dcterms:W3CDTF">2024-05-23T10:38:03Z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0x01010075798E1A6BBDC44B9477511434B84FEB</vt:lpwstr>
  </property>
  <property fmtid="{D5CDD505-2E9C-101B-9397-08002B2CF9AE}" pid="3" name="GUID">
    <vt:lpwstr>ef6cf3ec-a7ab-41b7-b219-c222466a5117</vt:lpwstr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