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CE5487-759E-F33F-9EDE-47EB26083781}" v="3" dt="2022-11-07T15:53:01.717"/>
    <p1510:client id="{78358FE4-80C8-9C25-70CD-2813E4A439E2}" v="29" dt="2023-01-10T16:13:55.364"/>
    <p1510:client id="{7BB2D13A-38FF-AE13-B2B2-97F67AD181E8}" v="11" dt="2023-05-18T09:49:35.636"/>
    <p1510:client id="{DAAC287D-C15D-432E-9F82-7901B8E81CF6}" v="4" dt="2023-01-10T12:21:30.5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5E63D-6424-4656-8683-5E1B5B4F93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14BE23-C632-43D1-9689-31506608F5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7276-77EB-4B59-9E90-8FCBEAF1D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F6C7F-2D7E-4D7F-BC69-D28AAF88338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FCE48-B987-4A1B-AE12-29A0AC7A6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43F1F-D1B7-4526-ABD2-99D62E1AE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582E-6A89-4A61-A143-5903A155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194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D6012-3E82-42E6-80A3-7FF1D7293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39E8E0-F868-4769-A74B-40D4A2CCBA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432E6-185B-4B09-BE73-0C3AF9341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F6C7F-2D7E-4D7F-BC69-D28AAF88338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75A96-0467-4A88-889F-67E2BEF3B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01CCB-F4ED-4FE6-8374-E66FBD999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582E-6A89-4A61-A143-5903A155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754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FBC48D-3935-4E3F-8BB1-0F3E74EF82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A96CF7-39DA-46BE-8A36-9B3CB56AA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DFEAE-AF58-4D8B-891B-8892571ED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F6C7F-2D7E-4D7F-BC69-D28AAF88338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BA3CA-CCF5-4770-82E7-3D4CAF4A6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FA007-0002-4134-9766-F43B0E276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582E-6A89-4A61-A143-5903A155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04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80365-45E8-4D1F-89F6-FE9718F35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C46DA-7AFA-45B8-AFFE-57D3E3159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1241F-7523-4847-ABE1-6154ABE77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F6C7F-2D7E-4D7F-BC69-D28AAF88338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AD1E8-168B-4CF5-98C2-87F3BF4BC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D5BB6-9E75-494B-B81A-B7D227C81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582E-6A89-4A61-A143-5903A155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70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BCCE0-58A2-4453-A581-0F8FB087C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2A58F-9E1D-4B15-9953-5E1E55DF6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CCA2E-79D3-4946-B272-64C0F6A52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F6C7F-2D7E-4D7F-BC69-D28AAF88338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40B26-C624-4E19-869C-7487D07AE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869CD-124B-47AE-90A9-3602537C5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582E-6A89-4A61-A143-5903A155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534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99BAB-F689-4905-B2E7-A7BA44BE7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06C8B-BB27-45B0-95FE-364E1871F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A5D592-20F4-45E6-B114-59822BF83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C75731-35D8-4AA4-BFBA-DB5246A55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F6C7F-2D7E-4D7F-BC69-D28AAF88338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23F4E-A302-4F9A-ADD8-04EF55B79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BE6D9-9FC6-4D55-A594-C7B837421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582E-6A89-4A61-A143-5903A155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602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FA300-E71E-4070-8A5B-68B12C672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19DDE6-CF33-4403-8805-C6468CECE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0E64D6-AF82-447E-A681-5AA3E4AA2B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AAE72E-24BF-4F07-A8E6-BF87A303DF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1B11C3-7F05-48EA-AC76-5A36590B3A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448F6E-077C-4854-828F-173F3D6B2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F6C7F-2D7E-4D7F-BC69-D28AAF88338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98CF38-982F-4D0B-905E-B8A695A84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DC0CF1-DC2F-458D-9186-E312F3CFC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582E-6A89-4A61-A143-5903A155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493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FA56B-EFB2-4AEE-A2D4-A38AE91B7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3099E3-D38D-41D7-A9BB-75238CF77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F6C7F-2D7E-4D7F-BC69-D28AAF88338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CB1620-7544-4A30-9A47-2B07B1CF5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A7D322-8DFA-4FA5-BC6C-2246CA5CF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582E-6A89-4A61-A143-5903A155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85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63C67D-B9EA-42D9-9D23-9561D5D93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F6C7F-2D7E-4D7F-BC69-D28AAF88338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E09F30-2658-4DDC-AB0D-37026FB97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749678-04BC-4462-A12D-0A44DD1D3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582E-6A89-4A61-A143-5903A155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591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79174-2CA0-4A5D-BDCC-19F720F95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CD62B-57F4-4481-A204-444684F0D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7D845B-E82D-4ECB-B5E2-DE86293BEC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DC968D-D238-44A7-9BB7-5258562EA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F6C7F-2D7E-4D7F-BC69-D28AAF88338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C5C77F-7207-41F6-9C42-EF77E56A4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2784C3-EDA8-4234-BB8A-0EA9E3416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582E-6A89-4A61-A143-5903A155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049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EBA39-9D41-4446-9211-9ECDBBF33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D0CC83-0B87-4573-B051-EBADC71CAA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E122A8-F74C-4F12-A002-B9EDB1E200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C59B9C-3E21-414F-8D6E-F9EAF8DCF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F6C7F-2D7E-4D7F-BC69-D28AAF88338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33AC51-0B05-40A5-B22B-2F7567E41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F460DF-B70D-48F5-8F6B-71E86F261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582E-6A89-4A61-A143-5903A155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815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BD68DE-BF8D-4A9D-B535-4138F8D4C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3B29F-D3DF-4951-8B66-E506E3D38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FC942-5B8E-4B07-8D61-7953EA69F2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F6C7F-2D7E-4D7F-BC69-D28AAF88338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F5186-9BA6-44FA-970A-FFC2D33134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02139-3326-4EF3-9EC9-44005B8004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F582E-6A89-4A61-A143-5903A155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380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600" y="2782669"/>
            <a:ext cx="21336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dirty="0">
                <a:latin typeface="Comic Sans MS"/>
              </a:rPr>
              <a:t>EXPO</a:t>
            </a:r>
            <a:br>
              <a:rPr lang="en-GB" b="1" dirty="0">
                <a:latin typeface="Comic Sans MS" panose="030F0702030302020204" pitchFamily="66" charset="0"/>
              </a:rPr>
            </a:br>
            <a:r>
              <a:rPr lang="en-GB" b="1" dirty="0">
                <a:latin typeface="Comic Sans MS"/>
              </a:rPr>
              <a:t>Module 3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9550" y="371254"/>
            <a:ext cx="5062220" cy="7248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600" dirty="0">
                <a:latin typeface="Comic Sans MS" panose="030F0702030302020204" pitchFamily="66" charset="0"/>
              </a:rPr>
              <a:t>	</a:t>
            </a:r>
            <a:r>
              <a:rPr lang="de-DE" sz="1600" b="1" dirty="0">
                <a:latin typeface="Comic Sans MS" panose="030F0702030302020204" pitchFamily="66" charset="0"/>
              </a:rPr>
              <a:t>Où habites-tu?</a:t>
            </a:r>
            <a:br>
              <a:rPr lang="de-DE" sz="1400" b="1" dirty="0">
                <a:latin typeface="Comic Sans MS" panose="030F0702030302020204" pitchFamily="66" charset="0"/>
              </a:rPr>
            </a:br>
            <a:endParaRPr lang="de-DE" sz="1400" b="1" dirty="0">
              <a:latin typeface="Comic Sans MS" panose="030F0702030302020204" pitchFamily="66" charset="0"/>
            </a:endParaRPr>
          </a:p>
          <a:p>
            <a:r>
              <a:rPr lang="en-GB" sz="1200" dirty="0" err="1">
                <a:latin typeface="Comic Sans MS" panose="030F0702030302020204" pitchFamily="66" charset="0"/>
              </a:rPr>
              <a:t>J’habite</a:t>
            </a:r>
            <a:r>
              <a:rPr lang="en-GB" sz="1200" dirty="0">
                <a:latin typeface="Comic Sans MS" panose="030F0702030302020204" pitchFamily="66" charset="0"/>
              </a:rPr>
              <a:t> à… (town name)		I live in…</a:t>
            </a:r>
          </a:p>
          <a:p>
            <a:endParaRPr lang="de-DE" sz="1200" dirty="0">
              <a:latin typeface="Comic Sans MS" panose="030F0702030302020204" pitchFamily="66" charset="0"/>
            </a:endParaRPr>
          </a:p>
          <a:p>
            <a:r>
              <a:rPr lang="de-DE" sz="1200" dirty="0">
                <a:latin typeface="Comic Sans MS" panose="030F0702030302020204" pitchFamily="66" charset="0"/>
              </a:rPr>
              <a:t>C’est …			it is...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un village			a village</a:t>
            </a:r>
          </a:p>
          <a:p>
            <a:r>
              <a:rPr lang="en-GB" sz="1200" dirty="0" err="1">
                <a:latin typeface="Comic Sans MS" panose="030F0702030302020204" pitchFamily="66" charset="0"/>
              </a:rPr>
              <a:t>une</a:t>
            </a:r>
            <a:r>
              <a:rPr lang="en-GB" sz="1200" dirty="0">
                <a:latin typeface="Comic Sans MS" panose="030F0702030302020204" pitchFamily="66" charset="0"/>
              </a:rPr>
              <a:t> </a:t>
            </a:r>
            <a:r>
              <a:rPr lang="en-GB" sz="1200" dirty="0" err="1">
                <a:latin typeface="Comic Sans MS" panose="030F0702030302020204" pitchFamily="66" charset="0"/>
              </a:rPr>
              <a:t>ville</a:t>
            </a:r>
            <a:r>
              <a:rPr lang="en-GB" sz="1200" dirty="0">
                <a:latin typeface="Comic Sans MS" panose="030F0702030302020204" pitchFamily="66" charset="0"/>
              </a:rPr>
              <a:t> 	 		a town</a:t>
            </a:r>
          </a:p>
          <a:p>
            <a:r>
              <a:rPr lang="en-GB" sz="1200" dirty="0" err="1">
                <a:latin typeface="Comic Sans MS" panose="030F0702030302020204" pitchFamily="66" charset="0"/>
              </a:rPr>
              <a:t>une</a:t>
            </a:r>
            <a:r>
              <a:rPr lang="en-GB" sz="1200" dirty="0">
                <a:latin typeface="Comic Sans MS" panose="030F0702030302020204" pitchFamily="66" charset="0"/>
              </a:rPr>
              <a:t> </a:t>
            </a:r>
            <a:r>
              <a:rPr lang="en-GB" sz="1200" dirty="0" err="1">
                <a:latin typeface="Comic Sans MS" panose="030F0702030302020204" pitchFamily="66" charset="0"/>
              </a:rPr>
              <a:t>grande</a:t>
            </a:r>
            <a:r>
              <a:rPr lang="en-GB" sz="1200" dirty="0">
                <a:latin typeface="Comic Sans MS" panose="030F0702030302020204" pitchFamily="66" charset="0"/>
              </a:rPr>
              <a:t> </a:t>
            </a:r>
            <a:r>
              <a:rPr lang="en-GB" sz="1200" dirty="0" err="1">
                <a:latin typeface="Comic Sans MS" panose="030F0702030302020204" pitchFamily="66" charset="0"/>
              </a:rPr>
              <a:t>ville</a:t>
            </a:r>
            <a:r>
              <a:rPr lang="en-GB" sz="1200" dirty="0">
                <a:latin typeface="Comic Sans MS" panose="030F0702030302020204" pitchFamily="66" charset="0"/>
              </a:rPr>
              <a:t>		a city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la </a:t>
            </a:r>
            <a:r>
              <a:rPr lang="en-GB" sz="1200" dirty="0" err="1">
                <a:latin typeface="Comic Sans MS" panose="030F0702030302020204" pitchFamily="66" charset="0"/>
              </a:rPr>
              <a:t>capitale</a:t>
            </a:r>
            <a:r>
              <a:rPr lang="en-GB" sz="1200" dirty="0">
                <a:latin typeface="Comic Sans MS" panose="030F0702030302020204" pitchFamily="66" charset="0"/>
              </a:rPr>
              <a:t>			the capital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à la </a:t>
            </a:r>
            <a:r>
              <a:rPr lang="en-GB" sz="1200" dirty="0" err="1">
                <a:latin typeface="Comic Sans MS" panose="030F0702030302020204" pitchFamily="66" charset="0"/>
              </a:rPr>
              <a:t>campagne</a:t>
            </a:r>
            <a:r>
              <a:rPr lang="en-GB" sz="1200" dirty="0">
                <a:latin typeface="Comic Sans MS" panose="030F0702030302020204" pitchFamily="66" charset="0"/>
              </a:rPr>
              <a:t>		in the countryside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à la </a:t>
            </a:r>
            <a:r>
              <a:rPr lang="en-GB" sz="1200" dirty="0" err="1">
                <a:latin typeface="Comic Sans MS" panose="030F0702030302020204" pitchFamily="66" charset="0"/>
              </a:rPr>
              <a:t>montagne</a:t>
            </a:r>
            <a:r>
              <a:rPr lang="en-GB" sz="1200" dirty="0">
                <a:latin typeface="Comic Sans MS" panose="030F0702030302020204" pitchFamily="66" charset="0"/>
              </a:rPr>
              <a:t>		in the mountains</a:t>
            </a:r>
          </a:p>
          <a:p>
            <a:r>
              <a:rPr lang="fr-FR" sz="1200" dirty="0">
                <a:latin typeface="Comic Sans MS" panose="030F0702030302020204" pitchFamily="66" charset="0"/>
              </a:rPr>
              <a:t>au bord de la mer		at the </a:t>
            </a:r>
            <a:r>
              <a:rPr lang="fr-FR" sz="1200" dirty="0" err="1">
                <a:latin typeface="Comic Sans MS" panose="030F0702030302020204" pitchFamily="66" charset="0"/>
              </a:rPr>
              <a:t>seaside</a:t>
            </a:r>
            <a:endParaRPr lang="fr-FR" sz="1200" dirty="0">
              <a:latin typeface="Comic Sans MS" panose="030F0702030302020204" pitchFamily="66" charset="0"/>
            </a:endParaRPr>
          </a:p>
          <a:p>
            <a:endParaRPr lang="fr-FR" sz="1200" dirty="0">
              <a:latin typeface="Comic Sans MS" panose="030F0702030302020204" pitchFamily="66" charset="0"/>
            </a:endParaRPr>
          </a:p>
          <a:p>
            <a:r>
              <a:rPr lang="en-GB" sz="1200" dirty="0" err="1">
                <a:latin typeface="Comic Sans MS" panose="030F0702030302020204" pitchFamily="66" charset="0"/>
              </a:rPr>
              <a:t>J’habite</a:t>
            </a:r>
            <a:r>
              <a:rPr lang="en-GB" sz="1200" dirty="0">
                <a:latin typeface="Comic Sans MS" panose="030F0702030302020204" pitchFamily="66" charset="0"/>
              </a:rPr>
              <a:t>… (country name)		I live…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r>
              <a:rPr lang="fr-FR" sz="1200" dirty="0">
                <a:latin typeface="Comic Sans MS" panose="030F0702030302020204" pitchFamily="66" charset="0"/>
              </a:rPr>
              <a:t>en Afrique			in </a:t>
            </a:r>
            <a:r>
              <a:rPr lang="fr-FR" sz="1200" dirty="0" err="1">
                <a:latin typeface="Comic Sans MS" panose="030F0702030302020204" pitchFamily="66" charset="0"/>
              </a:rPr>
              <a:t>Africa</a:t>
            </a:r>
            <a:endParaRPr lang="fr-FR" sz="1200" dirty="0">
              <a:latin typeface="Comic Sans MS" panose="030F0702030302020204" pitchFamily="66" charset="0"/>
            </a:endParaRPr>
          </a:p>
          <a:p>
            <a:r>
              <a:rPr lang="fr-FR" sz="1200" dirty="0">
                <a:latin typeface="Comic Sans MS" panose="030F0702030302020204" pitchFamily="66" charset="0"/>
              </a:rPr>
              <a:t>en Belgique			in </a:t>
            </a:r>
            <a:r>
              <a:rPr lang="fr-FR" sz="1200" dirty="0" err="1">
                <a:latin typeface="Comic Sans MS" panose="030F0702030302020204" pitchFamily="66" charset="0"/>
              </a:rPr>
              <a:t>Belgium</a:t>
            </a:r>
            <a:endParaRPr lang="fr-FR" sz="1200" dirty="0">
              <a:latin typeface="Comic Sans MS" panose="030F0702030302020204" pitchFamily="66" charset="0"/>
            </a:endParaRPr>
          </a:p>
          <a:p>
            <a:r>
              <a:rPr lang="fr-FR" sz="1200" dirty="0">
                <a:latin typeface="Comic Sans MS" panose="030F0702030302020204" pitchFamily="66" charset="0"/>
              </a:rPr>
              <a:t>en France			in France	</a:t>
            </a:r>
          </a:p>
          <a:p>
            <a:r>
              <a:rPr lang="fr-FR" sz="1200" dirty="0">
                <a:latin typeface="Comic Sans MS" panose="030F0702030302020204" pitchFamily="66" charset="0"/>
              </a:rPr>
              <a:t>en Guadeloupe		in Guadeloupe</a:t>
            </a:r>
          </a:p>
          <a:p>
            <a:r>
              <a:rPr lang="fr-FR" sz="1200" dirty="0">
                <a:latin typeface="Comic Sans MS" panose="030F0702030302020204" pitchFamily="66" charset="0"/>
              </a:rPr>
              <a:t>en Tunisie			in </a:t>
            </a:r>
            <a:r>
              <a:rPr lang="fr-FR" sz="1200" dirty="0" err="1">
                <a:latin typeface="Comic Sans MS" panose="030F0702030302020204" pitchFamily="66" charset="0"/>
              </a:rPr>
              <a:t>Tunisia</a:t>
            </a:r>
            <a:r>
              <a:rPr lang="fr-FR" sz="1200" dirty="0">
                <a:latin typeface="Comic Sans MS" panose="030F0702030302020204" pitchFamily="66" charset="0"/>
              </a:rPr>
              <a:t>		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au Canada			in Canada</a:t>
            </a:r>
          </a:p>
          <a:p>
            <a:endParaRPr lang="en-GB" sz="1300" dirty="0">
              <a:latin typeface="Comic Sans MS" panose="030F0702030302020204" pitchFamily="66" charset="0"/>
            </a:endParaRPr>
          </a:p>
          <a:p>
            <a:pPr algn="ctr"/>
            <a:br>
              <a:rPr lang="en-GB" sz="1600" dirty="0"/>
            </a:br>
            <a:r>
              <a:rPr lang="en-GB" sz="1600" b="1" dirty="0">
                <a:latin typeface="Comic Sans MS" panose="030F0702030302020204" pitchFamily="66" charset="0"/>
              </a:rPr>
              <a:t>Les </a:t>
            </a:r>
            <a:r>
              <a:rPr lang="en-GB" sz="1600" b="1" dirty="0" err="1">
                <a:latin typeface="Comic Sans MS" panose="030F0702030302020204" pitchFamily="66" charset="0"/>
              </a:rPr>
              <a:t>maisons</a:t>
            </a:r>
            <a:endParaRPr lang="en-GB" sz="1600" b="1" dirty="0">
              <a:latin typeface="Comic Sans MS" panose="030F0702030302020204" pitchFamily="66" charset="0"/>
            </a:endParaRPr>
          </a:p>
          <a:p>
            <a:endParaRPr lang="en-GB" sz="1400" dirty="0"/>
          </a:p>
          <a:p>
            <a:r>
              <a:rPr lang="de-DE" sz="1200" dirty="0">
                <a:latin typeface="Comic Sans MS" panose="030F0702030302020204" pitchFamily="66" charset="0"/>
              </a:rPr>
              <a:t>J‘habite dans...		I live in...</a:t>
            </a:r>
            <a:br>
              <a:rPr lang="de-DE" sz="1200" dirty="0">
                <a:latin typeface="Comic Sans MS" panose="030F0702030302020204" pitchFamily="66" charset="0"/>
              </a:rPr>
            </a:br>
            <a:endParaRPr lang="de-DE" sz="1200" dirty="0">
              <a:latin typeface="Comic Sans MS" panose="030F0702030302020204" pitchFamily="66" charset="0"/>
            </a:endParaRPr>
          </a:p>
          <a:p>
            <a:r>
              <a:rPr lang="de-DE" sz="1200" dirty="0">
                <a:latin typeface="Comic Sans MS" panose="030F0702030302020204" pitchFamily="66" charset="0"/>
              </a:rPr>
              <a:t>une maison jumelle		a semi-detachted house</a:t>
            </a:r>
          </a:p>
          <a:p>
            <a:r>
              <a:rPr lang="de-DE" sz="1200" dirty="0">
                <a:latin typeface="Comic Sans MS" panose="030F0702030302020204" pitchFamily="66" charset="0"/>
              </a:rPr>
              <a:t>une petite maison		a small house</a:t>
            </a:r>
          </a:p>
          <a:p>
            <a:r>
              <a:rPr lang="de-DE" sz="1200" dirty="0">
                <a:latin typeface="Comic Sans MS" panose="030F0702030302020204" pitchFamily="66" charset="0"/>
              </a:rPr>
              <a:t>une grande maison		a big house</a:t>
            </a:r>
          </a:p>
          <a:p>
            <a:r>
              <a:rPr lang="de-DE" sz="1200" dirty="0">
                <a:latin typeface="Comic Sans MS" panose="030F0702030302020204" pitchFamily="66" charset="0"/>
              </a:rPr>
              <a:t>un appartement		a flat</a:t>
            </a:r>
          </a:p>
          <a:p>
            <a:r>
              <a:rPr lang="de-DE" sz="1200" dirty="0">
                <a:latin typeface="Comic Sans MS" panose="030F0702030302020204" pitchFamily="66" charset="0"/>
              </a:rPr>
              <a:t>une ferme			a farm</a:t>
            </a:r>
            <a:endParaRPr lang="en-GB" sz="1200" dirty="0"/>
          </a:p>
          <a:p>
            <a:r>
              <a:rPr lang="en-GB" sz="1300" dirty="0">
                <a:latin typeface="Comic Sans MS" panose="030F0702030302020204" pitchFamily="66" charset="0"/>
              </a:rPr>
              <a:t>				</a:t>
            </a:r>
          </a:p>
          <a:p>
            <a:r>
              <a:rPr lang="de-DE" sz="1300" dirty="0">
                <a:latin typeface="Comic Sans MS" panose="030F0702030302020204" pitchFamily="66" charset="0"/>
              </a:rPr>
              <a:t>			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de-DE" sz="1400" b="1" dirty="0">
                <a:latin typeface="Comic Sans MS" panose="030F0702030302020204" pitchFamily="66" charset="0"/>
              </a:rPr>
              <a:t>		</a:t>
            </a:r>
          </a:p>
          <a:p>
            <a:r>
              <a:rPr lang="de-DE" sz="1400" b="1" dirty="0">
                <a:latin typeface="Comic Sans MS" panose="030F0702030302020204" pitchFamily="66" charset="0"/>
              </a:rPr>
              <a:t>		</a:t>
            </a:r>
            <a:endParaRPr lang="en-GB" sz="1300" u="sng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67350" y="371254"/>
            <a:ext cx="5384800" cy="88639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600" b="1" dirty="0">
                <a:latin typeface="Comic Sans MS"/>
              </a:rPr>
              <a:t>Dans la </a:t>
            </a:r>
            <a:r>
              <a:rPr lang="en-GB" sz="1600" b="1" dirty="0" err="1">
                <a:latin typeface="Comic Sans MS"/>
              </a:rPr>
              <a:t>maison</a:t>
            </a:r>
            <a:endParaRPr lang="en-GB" sz="1600" b="1" dirty="0">
              <a:latin typeface="Comic Sans MS"/>
            </a:endParaRP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300" dirty="0">
              <a:latin typeface="Comic Sans MS" panose="030F0702030302020204" pitchFamily="66" charset="0"/>
            </a:endParaRPr>
          </a:p>
          <a:p>
            <a:r>
              <a:rPr lang="en-GB" sz="1200" dirty="0">
                <a:latin typeface="Comic Sans MS"/>
              </a:rPr>
              <a:t>Au rez-de chaussée		on the ground floor</a:t>
            </a:r>
          </a:p>
          <a:p>
            <a:r>
              <a:rPr lang="en-GB" sz="1200" dirty="0">
                <a:latin typeface="Comic Sans MS"/>
              </a:rPr>
              <a:t>Au premier étage…		on the first floor</a:t>
            </a:r>
          </a:p>
          <a:p>
            <a:endParaRPr lang="en-GB" sz="1200" dirty="0">
              <a:latin typeface="Comic Sans MS"/>
            </a:endParaRPr>
          </a:p>
          <a:p>
            <a:r>
              <a:rPr lang="en-GB" sz="1200" dirty="0">
                <a:latin typeface="Comic Sans MS"/>
              </a:rPr>
              <a:t>Il y a…			there is/are</a:t>
            </a:r>
          </a:p>
          <a:p>
            <a:r>
              <a:rPr lang="en-GB" sz="1200" dirty="0">
                <a:latin typeface="Comic Sans MS"/>
              </a:rPr>
              <a:t>la chambre			the bedroom</a:t>
            </a:r>
          </a:p>
          <a:p>
            <a:r>
              <a:rPr lang="en-GB" sz="1200" dirty="0">
                <a:latin typeface="Comic Sans MS"/>
              </a:rPr>
              <a:t>la cuisine			the kitchen</a:t>
            </a:r>
          </a:p>
          <a:p>
            <a:r>
              <a:rPr lang="en-GB" sz="1200" dirty="0">
                <a:latin typeface="Comic Sans MS"/>
              </a:rPr>
              <a:t>la salle à manger		the dining room</a:t>
            </a:r>
          </a:p>
          <a:p>
            <a:r>
              <a:rPr lang="en-GB" sz="1200" dirty="0">
                <a:latin typeface="Comic Sans MS"/>
              </a:rPr>
              <a:t>la salle de </a:t>
            </a:r>
            <a:r>
              <a:rPr lang="en-GB" sz="1200" dirty="0" err="1">
                <a:latin typeface="Comic Sans MS"/>
              </a:rPr>
              <a:t>bains</a:t>
            </a:r>
            <a:r>
              <a:rPr lang="en-GB" sz="1200" dirty="0">
                <a:latin typeface="Comic Sans MS"/>
              </a:rPr>
              <a:t>		the bathroom</a:t>
            </a:r>
          </a:p>
          <a:p>
            <a:r>
              <a:rPr lang="en-GB" sz="1200" dirty="0">
                <a:latin typeface="Comic Sans MS"/>
              </a:rPr>
              <a:t>le salon			the living room</a:t>
            </a:r>
          </a:p>
          <a:p>
            <a:r>
              <a:rPr lang="en-GB" sz="1200" dirty="0">
                <a:latin typeface="Comic Sans MS"/>
              </a:rPr>
              <a:t>le garage			the garage</a:t>
            </a:r>
          </a:p>
          <a:p>
            <a:r>
              <a:rPr lang="en-GB" sz="1200" dirty="0">
                <a:latin typeface="Comic Sans MS"/>
              </a:rPr>
              <a:t>le </a:t>
            </a:r>
            <a:r>
              <a:rPr lang="en-GB" sz="1200" dirty="0" err="1">
                <a:latin typeface="Comic Sans MS"/>
              </a:rPr>
              <a:t>jardin</a:t>
            </a:r>
            <a:r>
              <a:rPr lang="en-GB" sz="1200" dirty="0">
                <a:latin typeface="Comic Sans MS"/>
              </a:rPr>
              <a:t>			the garden</a:t>
            </a:r>
          </a:p>
          <a:p>
            <a:r>
              <a:rPr lang="en-GB" sz="1200" dirty="0" err="1">
                <a:latin typeface="Comic Sans MS"/>
              </a:rPr>
              <a:t>l’entrée</a:t>
            </a:r>
            <a:r>
              <a:rPr lang="en-GB" sz="1200" dirty="0">
                <a:latin typeface="Comic Sans MS"/>
              </a:rPr>
              <a:t>			the hall</a:t>
            </a:r>
          </a:p>
          <a:p>
            <a:endParaRPr lang="en-GB" sz="1600" dirty="0">
              <a:latin typeface="Comic Sans MS"/>
            </a:endParaRPr>
          </a:p>
          <a:p>
            <a:pPr algn="ctr"/>
            <a:r>
              <a:rPr lang="en-GB" sz="1600" b="1" dirty="0">
                <a:latin typeface="Comic Sans MS"/>
              </a:rPr>
              <a:t>Dans ma chambre</a:t>
            </a:r>
          </a:p>
          <a:p>
            <a:pPr algn="ctr"/>
            <a:endParaRPr lang="en-GB" sz="1200" b="1" dirty="0">
              <a:latin typeface="Comic Sans MS"/>
            </a:endParaRPr>
          </a:p>
          <a:p>
            <a:r>
              <a:rPr lang="en-GB" sz="1200" dirty="0" err="1">
                <a:latin typeface="Comic Sans MS"/>
              </a:rPr>
              <a:t>une</a:t>
            </a:r>
            <a:r>
              <a:rPr lang="en-GB" sz="1200" dirty="0">
                <a:latin typeface="Comic Sans MS"/>
              </a:rPr>
              <a:t> armoire			a wardrobe		</a:t>
            </a:r>
          </a:p>
          <a:p>
            <a:r>
              <a:rPr lang="en-GB" sz="1200" dirty="0" err="1">
                <a:latin typeface="Comic Sans MS"/>
              </a:rPr>
              <a:t>une</a:t>
            </a:r>
            <a:r>
              <a:rPr lang="en-GB" sz="1200" dirty="0">
                <a:latin typeface="Comic Sans MS"/>
              </a:rPr>
              <a:t> chaise 			a chair</a:t>
            </a:r>
          </a:p>
          <a:p>
            <a:r>
              <a:rPr lang="en-GB" sz="1200" dirty="0" err="1">
                <a:latin typeface="Comic Sans MS"/>
              </a:rPr>
              <a:t>une</a:t>
            </a:r>
            <a:r>
              <a:rPr lang="en-GB" sz="1200" dirty="0">
                <a:latin typeface="Comic Sans MS"/>
              </a:rPr>
              <a:t> commode		a chest of drawers</a:t>
            </a:r>
          </a:p>
          <a:p>
            <a:r>
              <a:rPr lang="en-GB" sz="1200" dirty="0" err="1">
                <a:latin typeface="Comic Sans MS"/>
              </a:rPr>
              <a:t>une</a:t>
            </a:r>
            <a:r>
              <a:rPr lang="en-GB" sz="1200" dirty="0">
                <a:latin typeface="Comic Sans MS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é</a:t>
            </a:r>
            <a:r>
              <a:rPr lang="en-GB" sz="1200" dirty="0">
                <a:latin typeface="Comic Sans MS"/>
              </a:rPr>
              <a:t>tagère			a shelf </a:t>
            </a:r>
          </a:p>
          <a:p>
            <a:r>
              <a:rPr lang="en-GB" sz="1200" dirty="0" err="1">
                <a:latin typeface="Comic Sans MS"/>
              </a:rPr>
              <a:t>une</a:t>
            </a:r>
            <a:r>
              <a:rPr lang="en-GB" sz="1200" dirty="0">
                <a:latin typeface="Comic Sans MS"/>
              </a:rPr>
              <a:t> </a:t>
            </a:r>
            <a:r>
              <a:rPr lang="en-GB" sz="1200" dirty="0" err="1">
                <a:latin typeface="Comic Sans MS"/>
              </a:rPr>
              <a:t>lampe</a:t>
            </a:r>
            <a:r>
              <a:rPr lang="en-GB" sz="1200" dirty="0">
                <a:latin typeface="Comic Sans MS"/>
              </a:rPr>
              <a:t>			a lamp</a:t>
            </a:r>
          </a:p>
          <a:p>
            <a:r>
              <a:rPr lang="en-GB" sz="1200" dirty="0" err="1">
                <a:latin typeface="Comic Sans MS"/>
              </a:rPr>
              <a:t>une</a:t>
            </a:r>
            <a:r>
              <a:rPr lang="en-GB" sz="1200" dirty="0">
                <a:latin typeface="Comic Sans MS"/>
              </a:rPr>
              <a:t> table			a table</a:t>
            </a:r>
          </a:p>
          <a:p>
            <a:r>
              <a:rPr lang="en-GB" sz="1200" dirty="0" err="1">
                <a:latin typeface="Comic Sans MS"/>
              </a:rPr>
              <a:t>une</a:t>
            </a:r>
            <a:r>
              <a:rPr lang="en-GB" sz="1200" dirty="0">
                <a:latin typeface="Comic Sans MS"/>
              </a:rPr>
              <a:t> </a:t>
            </a:r>
            <a:r>
              <a:rPr lang="en-GB" sz="1200" dirty="0" err="1">
                <a:latin typeface="Comic Sans MS"/>
              </a:rPr>
              <a:t>télé</a:t>
            </a:r>
            <a:r>
              <a:rPr lang="en-GB" sz="1200" dirty="0">
                <a:latin typeface="Comic Sans MS"/>
              </a:rPr>
              <a:t>			a TV</a:t>
            </a:r>
          </a:p>
          <a:p>
            <a:r>
              <a:rPr lang="en-GB" sz="1200" dirty="0">
                <a:latin typeface="Comic Sans MS"/>
              </a:rPr>
              <a:t>un lit			a bed</a:t>
            </a:r>
          </a:p>
          <a:p>
            <a:r>
              <a:rPr lang="en-GB" sz="1200" dirty="0">
                <a:latin typeface="Comic Sans MS"/>
              </a:rPr>
              <a:t>un bureau			a desk</a:t>
            </a:r>
          </a:p>
          <a:p>
            <a:r>
              <a:rPr lang="en-GB" sz="1200" dirty="0">
                <a:latin typeface="Comic Sans MS"/>
              </a:rPr>
              <a:t>un </a:t>
            </a:r>
            <a:r>
              <a:rPr lang="en-GB" sz="1200" dirty="0" err="1">
                <a:latin typeface="Comic Sans MS"/>
              </a:rPr>
              <a:t>chien</a:t>
            </a:r>
            <a:r>
              <a:rPr lang="en-GB" sz="1200" dirty="0">
                <a:latin typeface="Comic Sans MS"/>
              </a:rPr>
              <a:t> de </a:t>
            </a:r>
            <a:r>
              <a:rPr lang="en-GB" sz="1200" dirty="0" err="1">
                <a:latin typeface="Comic Sans MS"/>
              </a:rPr>
              <a:t>peluche</a:t>
            </a:r>
            <a:r>
              <a:rPr lang="en-GB" sz="1200" dirty="0">
                <a:latin typeface="Comic Sans MS"/>
              </a:rPr>
              <a:t>		a soft toy</a:t>
            </a:r>
          </a:p>
          <a:p>
            <a:r>
              <a:rPr lang="en-GB" sz="1200" dirty="0">
                <a:latin typeface="Comic Sans MS"/>
              </a:rPr>
              <a:t>un </a:t>
            </a:r>
            <a:r>
              <a:rPr lang="en-GB" sz="1200" dirty="0" err="1">
                <a:latin typeface="Comic Sans MS"/>
              </a:rPr>
              <a:t>ordinateur</a:t>
            </a:r>
            <a:r>
              <a:rPr lang="en-GB" sz="1200" dirty="0">
                <a:latin typeface="Comic Sans MS"/>
              </a:rPr>
              <a:t>		a computer</a:t>
            </a:r>
            <a:br>
              <a:rPr lang="en-GB" sz="1200" dirty="0">
                <a:latin typeface="Comic Sans MS"/>
              </a:rPr>
            </a:br>
            <a:r>
              <a:rPr lang="en-GB" sz="1200" dirty="0">
                <a:latin typeface="Comic Sans MS"/>
              </a:rPr>
              <a:t>la moquette			the carpet</a:t>
            </a:r>
          </a:p>
          <a:p>
            <a:r>
              <a:rPr lang="en-GB" sz="1200" dirty="0">
                <a:latin typeface="Comic Sans MS"/>
              </a:rPr>
              <a:t>le </a:t>
            </a:r>
            <a:r>
              <a:rPr lang="en-GB" sz="1200" dirty="0" err="1">
                <a:latin typeface="Comic Sans MS"/>
              </a:rPr>
              <a:t>mur</a:t>
            </a:r>
            <a:r>
              <a:rPr lang="en-GB" sz="1200" dirty="0">
                <a:latin typeface="Comic Sans MS"/>
              </a:rPr>
              <a:t>			the wall</a:t>
            </a:r>
          </a:p>
          <a:p>
            <a:r>
              <a:rPr lang="en-GB" sz="1200" dirty="0">
                <a:latin typeface="Comic Sans MS"/>
              </a:rPr>
              <a:t>les </a:t>
            </a:r>
            <a:r>
              <a:rPr lang="en-GB" sz="1200" dirty="0" err="1">
                <a:latin typeface="Comic Sans MS"/>
              </a:rPr>
              <a:t>rideaux</a:t>
            </a:r>
            <a:r>
              <a:rPr lang="en-GB" sz="1200" dirty="0">
                <a:latin typeface="Comic Sans MS"/>
              </a:rPr>
              <a:t>			the curtains</a:t>
            </a:r>
          </a:p>
          <a:p>
            <a:pPr algn="ctr"/>
            <a:endParaRPr lang="en-GB" sz="1600" b="1" dirty="0">
              <a:latin typeface="Comic Sans MS"/>
            </a:endParaRPr>
          </a:p>
          <a:p>
            <a:pPr algn="ctr"/>
            <a:endParaRPr lang="en-GB" sz="1600" b="1" dirty="0">
              <a:latin typeface="Comic Sans MS" panose="030F0702030302020204" pitchFamily="66" charset="0"/>
            </a:endParaRPr>
          </a:p>
          <a:p>
            <a:endParaRPr lang="en-GB" sz="13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187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11932" y="2551835"/>
            <a:ext cx="21336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dirty="0">
                <a:latin typeface="Comic Sans MS"/>
              </a:rPr>
              <a:t>EXPO</a:t>
            </a:r>
            <a:br>
              <a:rPr lang="en-GB" b="1" dirty="0">
                <a:latin typeface="Comic Sans MS" panose="030F0702030302020204" pitchFamily="66" charset="0"/>
              </a:rPr>
            </a:br>
            <a:r>
              <a:rPr lang="en-GB" b="1" dirty="0">
                <a:latin typeface="Comic Sans MS"/>
              </a:rPr>
              <a:t>Module 3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9550" y="520511"/>
            <a:ext cx="5384800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Prepositions</a:t>
            </a:r>
            <a:br>
              <a:rPr lang="de-DE" sz="1600" b="1" dirty="0">
                <a:latin typeface="Comic Sans MS" panose="030F0702030302020204" pitchFamily="66" charset="0"/>
              </a:rPr>
            </a:br>
            <a:endParaRPr lang="de-DE" sz="1300" b="1" dirty="0">
              <a:latin typeface="Comic Sans MS" panose="030F0702030302020204" pitchFamily="66" charset="0"/>
            </a:endParaRPr>
          </a:p>
          <a:p>
            <a:r>
              <a:rPr lang="en-GB" sz="1300" dirty="0" err="1">
                <a:latin typeface="Comic Sans MS" panose="030F0702030302020204" pitchFamily="66" charset="0"/>
              </a:rPr>
              <a:t>Où</a:t>
            </a:r>
            <a:r>
              <a:rPr lang="en-GB" sz="1300" dirty="0">
                <a:latin typeface="Comic Sans MS" panose="030F0702030302020204" pitchFamily="66" charset="0"/>
              </a:rPr>
              <a:t> </a:t>
            </a:r>
            <a:r>
              <a:rPr lang="en-GB" sz="1300" dirty="0" err="1">
                <a:latin typeface="Comic Sans MS" panose="030F0702030302020204" pitchFamily="66" charset="0"/>
              </a:rPr>
              <a:t>est</a:t>
            </a:r>
            <a:r>
              <a:rPr lang="en-GB" sz="1300" dirty="0">
                <a:latin typeface="Comic Sans MS" panose="030F0702030302020204" pitchFamily="66" charset="0"/>
              </a:rPr>
              <a:t> …?			Where is…?</a:t>
            </a:r>
          </a:p>
          <a:p>
            <a:r>
              <a:rPr lang="en-GB" sz="1300" dirty="0" err="1">
                <a:latin typeface="Comic Sans MS" panose="030F0702030302020204" pitchFamily="66" charset="0"/>
              </a:rPr>
              <a:t>Où</a:t>
            </a:r>
            <a:r>
              <a:rPr lang="en-GB" sz="1300" dirty="0">
                <a:latin typeface="Comic Sans MS" panose="030F0702030302020204" pitchFamily="66" charset="0"/>
              </a:rPr>
              <a:t> </a:t>
            </a:r>
            <a:r>
              <a:rPr lang="en-GB" sz="1300" dirty="0" err="1">
                <a:latin typeface="Comic Sans MS" panose="030F0702030302020204" pitchFamily="66" charset="0"/>
              </a:rPr>
              <a:t>sont</a:t>
            </a:r>
            <a:r>
              <a:rPr lang="en-GB" sz="1300" dirty="0">
                <a:latin typeface="Comic Sans MS" panose="030F0702030302020204" pitchFamily="66" charset="0"/>
              </a:rPr>
              <a:t> …?			Where are…?</a:t>
            </a:r>
          </a:p>
          <a:p>
            <a:r>
              <a:rPr lang="en-GB" sz="1300" dirty="0">
                <a:latin typeface="Comic Sans MS" panose="030F0702030302020204" pitchFamily="66" charset="0"/>
              </a:rPr>
              <a:t>dans			in</a:t>
            </a:r>
          </a:p>
          <a:p>
            <a:r>
              <a:rPr lang="en-GB" sz="1300" dirty="0">
                <a:latin typeface="Comic Sans MS" panose="030F0702030302020204" pitchFamily="66" charset="0"/>
              </a:rPr>
              <a:t>derrière			behind</a:t>
            </a:r>
          </a:p>
          <a:p>
            <a:r>
              <a:rPr lang="fr-FR" sz="1300" dirty="0">
                <a:latin typeface="Comic Sans MS" panose="030F0702030302020204" pitchFamily="66" charset="0"/>
              </a:rPr>
              <a:t>devant</a:t>
            </a:r>
            <a:r>
              <a:rPr lang="en-GB" sz="1300" dirty="0">
                <a:latin typeface="Comic Sans MS" panose="030F0702030302020204" pitchFamily="66" charset="0"/>
              </a:rPr>
              <a:t>			in front of </a:t>
            </a:r>
          </a:p>
          <a:p>
            <a:r>
              <a:rPr lang="en-GB" sz="1300" dirty="0">
                <a:latin typeface="Comic Sans MS" panose="030F0702030302020204" pitchFamily="66" charset="0"/>
              </a:rPr>
              <a:t>sous			under</a:t>
            </a:r>
          </a:p>
          <a:p>
            <a:r>
              <a:rPr lang="en-GB" sz="1300" dirty="0">
                <a:latin typeface="Comic Sans MS" panose="030F0702030302020204" pitchFamily="66" charset="0"/>
              </a:rPr>
              <a:t>sur			on</a:t>
            </a:r>
          </a:p>
          <a:p>
            <a:endParaRPr lang="en-GB" sz="1300" dirty="0">
              <a:latin typeface="Comic Sans MS" panose="030F0702030302020204" pitchFamily="66" charset="0"/>
            </a:endParaRPr>
          </a:p>
          <a:p>
            <a:pPr lvl="2"/>
            <a:r>
              <a:rPr lang="en-GB" sz="1300" dirty="0">
                <a:latin typeface="Comic Sans MS" panose="030F0702030302020204" pitchFamily="66" charset="0"/>
              </a:rPr>
              <a:t>	        </a:t>
            </a:r>
            <a:r>
              <a:rPr lang="en-GB" sz="1600" b="1" dirty="0">
                <a:latin typeface="Comic Sans MS" panose="030F0702030302020204" pitchFamily="66" charset="0"/>
              </a:rPr>
              <a:t>Le </a:t>
            </a:r>
            <a:r>
              <a:rPr lang="en-GB" sz="1600" b="1" dirty="0" err="1">
                <a:latin typeface="Comic Sans MS" panose="030F0702030302020204" pitchFamily="66" charset="0"/>
              </a:rPr>
              <a:t>soir</a:t>
            </a:r>
            <a:br>
              <a:rPr lang="en-GB" sz="1300" dirty="0">
                <a:latin typeface="Comic Sans MS" panose="030F0702030302020204" pitchFamily="66" charset="0"/>
              </a:rPr>
            </a:br>
            <a:endParaRPr lang="en-GB" sz="1300" dirty="0">
              <a:latin typeface="Comic Sans MS" panose="030F0702030302020204" pitchFamily="66" charset="0"/>
            </a:endParaRPr>
          </a:p>
          <a:p>
            <a:r>
              <a:rPr lang="en-GB" sz="1300" dirty="0">
                <a:latin typeface="Comic Sans MS" panose="030F0702030302020204" pitchFamily="66" charset="0"/>
              </a:rPr>
              <a:t>On </a:t>
            </a:r>
            <a:r>
              <a:rPr lang="fr-FR" sz="1300" b="1" dirty="0">
                <a:latin typeface="Comic Sans MS" panose="030F0702030302020204" pitchFamily="66" charset="0"/>
              </a:rPr>
              <a:t>écoute</a:t>
            </a:r>
            <a:r>
              <a:rPr lang="en-GB" sz="1300" dirty="0">
                <a:latin typeface="Comic Sans MS" panose="030F0702030302020204" pitchFamily="66" charset="0"/>
              </a:rPr>
              <a:t> de la musique 	We listen to music</a:t>
            </a:r>
          </a:p>
          <a:p>
            <a:r>
              <a:rPr lang="en-GB" sz="1300" dirty="0">
                <a:latin typeface="Comic Sans MS" panose="030F0702030302020204" pitchFamily="66" charset="0"/>
              </a:rPr>
              <a:t>On </a:t>
            </a:r>
            <a:r>
              <a:rPr lang="en-GB" sz="1300" b="1" dirty="0" err="1">
                <a:latin typeface="Comic Sans MS" panose="030F0702030302020204" pitchFamily="66" charset="0"/>
              </a:rPr>
              <a:t>joue</a:t>
            </a:r>
            <a:r>
              <a:rPr lang="en-GB" sz="1300" dirty="0">
                <a:latin typeface="Comic Sans MS" panose="030F0702030302020204" pitchFamily="66" charset="0"/>
              </a:rPr>
              <a:t> au foot 		We play football</a:t>
            </a:r>
          </a:p>
          <a:p>
            <a:r>
              <a:rPr lang="en-GB" sz="1300" dirty="0">
                <a:latin typeface="Comic Sans MS" panose="030F0702030302020204" pitchFamily="66" charset="0"/>
              </a:rPr>
              <a:t>On </a:t>
            </a:r>
            <a:r>
              <a:rPr lang="en-GB" sz="1300" b="1" dirty="0">
                <a:latin typeface="Comic Sans MS" panose="030F0702030302020204" pitchFamily="66" charset="0"/>
              </a:rPr>
              <a:t>mange</a:t>
            </a:r>
            <a:r>
              <a:rPr lang="en-GB" sz="1300" dirty="0">
                <a:latin typeface="Comic Sans MS" panose="030F0702030302020204" pitchFamily="66" charset="0"/>
              </a:rPr>
              <a:t>			We eat</a:t>
            </a:r>
          </a:p>
          <a:p>
            <a:r>
              <a:rPr lang="en-GB" sz="1300" dirty="0">
                <a:latin typeface="Comic Sans MS" panose="030F0702030302020204" pitchFamily="66" charset="0"/>
              </a:rPr>
              <a:t>On </a:t>
            </a:r>
            <a:r>
              <a:rPr lang="en-GB" sz="1300" b="1" dirty="0" err="1">
                <a:latin typeface="Comic Sans MS" panose="030F0702030302020204" pitchFamily="66" charset="0"/>
              </a:rPr>
              <a:t>prépare</a:t>
            </a:r>
            <a:r>
              <a:rPr lang="en-GB" sz="1300" dirty="0">
                <a:latin typeface="Comic Sans MS" panose="030F0702030302020204" pitchFamily="66" charset="0"/>
              </a:rPr>
              <a:t> le </a:t>
            </a:r>
            <a:r>
              <a:rPr lang="en-GB" sz="1300" dirty="0" err="1">
                <a:latin typeface="Comic Sans MS" panose="030F0702030302020204" pitchFamily="66" charset="0"/>
              </a:rPr>
              <a:t>dîner</a:t>
            </a:r>
            <a:r>
              <a:rPr lang="en-GB" sz="1300" dirty="0">
                <a:latin typeface="Comic Sans MS" panose="030F0702030302020204" pitchFamily="66" charset="0"/>
              </a:rPr>
              <a:t>		We prepare dinner</a:t>
            </a:r>
          </a:p>
          <a:p>
            <a:r>
              <a:rPr lang="en-GB" sz="1300" dirty="0">
                <a:latin typeface="Comic Sans MS" panose="030F0702030302020204" pitchFamily="66" charset="0"/>
              </a:rPr>
              <a:t>On </a:t>
            </a:r>
            <a:r>
              <a:rPr lang="en-GB" sz="1300" b="1" dirty="0">
                <a:latin typeface="Comic Sans MS" panose="030F0702030302020204" pitchFamily="66" charset="0"/>
              </a:rPr>
              <a:t>range</a:t>
            </a:r>
            <a:r>
              <a:rPr lang="en-GB" sz="1300" dirty="0">
                <a:latin typeface="Comic Sans MS" panose="030F0702030302020204" pitchFamily="66" charset="0"/>
              </a:rPr>
              <a:t>			We tidy</a:t>
            </a:r>
          </a:p>
          <a:p>
            <a:r>
              <a:rPr lang="en-GB" sz="1300" dirty="0">
                <a:latin typeface="Comic Sans MS" panose="030F0702030302020204" pitchFamily="66" charset="0"/>
              </a:rPr>
              <a:t>On </a:t>
            </a:r>
            <a:r>
              <a:rPr lang="en-GB" sz="1300" b="1" dirty="0" err="1">
                <a:latin typeface="Comic Sans MS" panose="030F0702030302020204" pitchFamily="66" charset="0"/>
              </a:rPr>
              <a:t>regarde</a:t>
            </a:r>
            <a:r>
              <a:rPr lang="en-GB" sz="1300" dirty="0">
                <a:latin typeface="Comic Sans MS" panose="030F0702030302020204" pitchFamily="66" charset="0"/>
              </a:rPr>
              <a:t> la </a:t>
            </a:r>
            <a:r>
              <a:rPr lang="en-GB" sz="1300" dirty="0" err="1">
                <a:latin typeface="Comic Sans MS" panose="030F0702030302020204" pitchFamily="66" charset="0"/>
              </a:rPr>
              <a:t>télé</a:t>
            </a:r>
            <a:r>
              <a:rPr lang="en-GB" sz="1300" dirty="0">
                <a:latin typeface="Comic Sans MS" panose="030F0702030302020204" pitchFamily="66" charset="0"/>
              </a:rPr>
              <a:t>		We watch TV</a:t>
            </a:r>
          </a:p>
          <a:p>
            <a:r>
              <a:rPr lang="en-GB" sz="1300" dirty="0">
                <a:latin typeface="Comic Sans MS" panose="030F0702030302020204" pitchFamily="66" charset="0"/>
              </a:rPr>
              <a:t>On </a:t>
            </a:r>
            <a:r>
              <a:rPr lang="en-GB" sz="1300" b="1" dirty="0" err="1">
                <a:latin typeface="Comic Sans MS" panose="030F0702030302020204" pitchFamily="66" charset="0"/>
              </a:rPr>
              <a:t>téléphone</a:t>
            </a:r>
            <a:r>
              <a:rPr lang="en-GB" sz="1300" dirty="0">
                <a:latin typeface="Comic Sans MS" panose="030F0702030302020204" pitchFamily="66" charset="0"/>
              </a:rPr>
              <a:t> des </a:t>
            </a:r>
            <a:r>
              <a:rPr lang="en-GB" sz="1300" dirty="0" err="1">
                <a:latin typeface="Comic Sans MS" panose="030F0702030302020204" pitchFamily="66" charset="0"/>
              </a:rPr>
              <a:t>copains</a:t>
            </a:r>
            <a:r>
              <a:rPr lang="en-GB" sz="1300" dirty="0">
                <a:latin typeface="Comic Sans MS" panose="030F0702030302020204" pitchFamily="66" charset="0"/>
              </a:rPr>
              <a:t>	We phone friends</a:t>
            </a:r>
          </a:p>
          <a:p>
            <a:r>
              <a:rPr lang="de-DE" sz="1300" dirty="0">
                <a:latin typeface="Comic Sans MS" panose="030F0702030302020204" pitchFamily="66" charset="0"/>
              </a:rPr>
              <a:t>On </a:t>
            </a:r>
            <a:r>
              <a:rPr lang="de-DE" sz="1300" b="1" dirty="0">
                <a:latin typeface="Comic Sans MS" panose="030F0702030302020204" pitchFamily="66" charset="0"/>
              </a:rPr>
              <a:t>travaille	</a:t>
            </a:r>
            <a:r>
              <a:rPr lang="de-DE" sz="1300" dirty="0">
                <a:latin typeface="Comic Sans MS" panose="030F0702030302020204" pitchFamily="66" charset="0"/>
              </a:rPr>
              <a:t>	We work</a:t>
            </a:r>
          </a:p>
          <a:p>
            <a:endParaRPr lang="fr-FR" sz="1300" dirty="0">
              <a:latin typeface="Comic Sans MS" panose="030F0702030302020204" pitchFamily="66" charset="0"/>
            </a:endParaRPr>
          </a:p>
          <a:p>
            <a:r>
              <a:rPr lang="de-DE" sz="1300" dirty="0">
                <a:latin typeface="Comic Sans MS" panose="030F0702030302020204" pitchFamily="66" charset="0"/>
              </a:rPr>
              <a:t>ne ... pas...			do not</a:t>
            </a:r>
          </a:p>
          <a:p>
            <a:endParaRPr lang="de-DE" sz="1300" dirty="0">
              <a:latin typeface="Comic Sans MS" panose="030F0702030302020204" pitchFamily="66" charset="0"/>
            </a:endParaRPr>
          </a:p>
          <a:p>
            <a:r>
              <a:rPr lang="de-DE" sz="1300" dirty="0">
                <a:latin typeface="Comic Sans MS" panose="030F0702030302020204" pitchFamily="66" charset="0"/>
              </a:rPr>
              <a:t>To make a sentence negative identify the verb in the sentence and add </a:t>
            </a:r>
            <a:r>
              <a:rPr lang="de-DE" sz="1300" b="1" dirty="0">
                <a:latin typeface="Comic Sans MS" panose="030F0702030302020204" pitchFamily="66" charset="0"/>
              </a:rPr>
              <a:t>ne ... pas </a:t>
            </a:r>
            <a:r>
              <a:rPr lang="de-DE" sz="1300" dirty="0">
                <a:latin typeface="Comic Sans MS" panose="030F0702030302020204" pitchFamily="66" charset="0"/>
              </a:rPr>
              <a:t>around it. </a:t>
            </a:r>
          </a:p>
          <a:p>
            <a:endParaRPr lang="de-DE" sz="1300" dirty="0">
              <a:latin typeface="Comic Sans MS" panose="030F0702030302020204" pitchFamily="66" charset="0"/>
            </a:endParaRPr>
          </a:p>
          <a:p>
            <a:r>
              <a:rPr lang="de-DE" sz="1300" dirty="0">
                <a:latin typeface="Comic Sans MS" panose="030F0702030302020204" pitchFamily="66" charset="0"/>
              </a:rPr>
              <a:t>Ex: Je </a:t>
            </a:r>
            <a:r>
              <a:rPr lang="de-DE" sz="1300" b="1" dirty="0">
                <a:latin typeface="Comic Sans MS" panose="030F0702030302020204" pitchFamily="66" charset="0"/>
              </a:rPr>
              <a:t>n‘</a:t>
            </a:r>
            <a:r>
              <a:rPr lang="en-GB" sz="1300" dirty="0">
                <a:latin typeface="Comic Sans MS" panose="030F0702030302020204" pitchFamily="66" charset="0"/>
              </a:rPr>
              <a:t>é</a:t>
            </a:r>
            <a:r>
              <a:rPr lang="de-DE" sz="1300" dirty="0">
                <a:latin typeface="Comic Sans MS" panose="030F0702030302020204" pitchFamily="66" charset="0"/>
              </a:rPr>
              <a:t>coute </a:t>
            </a:r>
            <a:r>
              <a:rPr lang="de-DE" sz="1300" b="1" dirty="0">
                <a:latin typeface="Comic Sans MS" panose="030F0702030302020204" pitchFamily="66" charset="0"/>
              </a:rPr>
              <a:t>pas</a:t>
            </a:r>
            <a:r>
              <a:rPr lang="de-DE" sz="1300" dirty="0">
                <a:latin typeface="Comic Sans MS" panose="030F0702030302020204" pitchFamily="66" charset="0"/>
              </a:rPr>
              <a:t> de la musique.   </a:t>
            </a:r>
            <a:br>
              <a:rPr lang="de-DE" sz="1300" dirty="0">
                <a:latin typeface="Comic Sans MS" panose="030F0702030302020204" pitchFamily="66" charset="0"/>
              </a:rPr>
            </a:br>
            <a:r>
              <a:rPr lang="de-DE" sz="1300" dirty="0">
                <a:latin typeface="Comic Sans MS" panose="030F0702030302020204" pitchFamily="66" charset="0"/>
              </a:rPr>
              <a:t>       Je </a:t>
            </a:r>
            <a:r>
              <a:rPr lang="de-DE" sz="1300" b="1" dirty="0">
                <a:latin typeface="Comic Sans MS" panose="030F0702030302020204" pitchFamily="66" charset="0"/>
              </a:rPr>
              <a:t>ne</a:t>
            </a:r>
            <a:r>
              <a:rPr lang="de-DE" sz="1300" dirty="0">
                <a:latin typeface="Comic Sans MS" panose="030F0702030302020204" pitchFamily="66" charset="0"/>
              </a:rPr>
              <a:t> joue </a:t>
            </a:r>
            <a:r>
              <a:rPr lang="de-DE" sz="1300" b="1" dirty="0">
                <a:latin typeface="Comic Sans MS" panose="030F0702030302020204" pitchFamily="66" charset="0"/>
              </a:rPr>
              <a:t>pas</a:t>
            </a:r>
            <a:r>
              <a:rPr lang="de-DE" sz="1300" dirty="0">
                <a:latin typeface="Comic Sans MS" panose="030F0702030302020204" pitchFamily="66" charset="0"/>
              </a:rPr>
              <a:t> au foot.</a:t>
            </a:r>
          </a:p>
          <a:p>
            <a:endParaRPr lang="de-DE" sz="1300" dirty="0">
              <a:latin typeface="Comic Sans MS" panose="030F0702030302020204" pitchFamily="66" charset="0"/>
            </a:endParaRPr>
          </a:p>
          <a:p>
            <a:br>
              <a:rPr lang="en-GB" sz="1400" dirty="0"/>
            </a:br>
            <a:endParaRPr lang="en-GB" sz="1400" dirty="0"/>
          </a:p>
          <a:p>
            <a:endParaRPr lang="en-GB" sz="1400" dirty="0"/>
          </a:p>
          <a:p>
            <a:r>
              <a:rPr lang="en-GB" sz="1300" dirty="0">
                <a:latin typeface="Comic Sans MS" panose="030F0702030302020204" pitchFamily="66" charset="0"/>
              </a:rPr>
              <a:t>				</a:t>
            </a:r>
          </a:p>
          <a:p>
            <a:r>
              <a:rPr lang="de-DE" sz="1300" dirty="0">
                <a:latin typeface="Comic Sans MS" panose="030F0702030302020204" pitchFamily="66" charset="0"/>
              </a:rPr>
              <a:t>			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de-DE" sz="1400" b="1" dirty="0">
                <a:latin typeface="Comic Sans MS" panose="030F0702030302020204" pitchFamily="66" charset="0"/>
              </a:rPr>
              <a:t>		</a:t>
            </a:r>
          </a:p>
          <a:p>
            <a:r>
              <a:rPr lang="de-DE" sz="1400" b="1" dirty="0">
                <a:latin typeface="Comic Sans MS" panose="030F0702030302020204" pitchFamily="66" charset="0"/>
              </a:rPr>
              <a:t>		</a:t>
            </a:r>
            <a:endParaRPr lang="en-GB" sz="1300" u="sng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07000" y="520511"/>
            <a:ext cx="4305450" cy="7494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Les </a:t>
            </a:r>
            <a:r>
              <a:rPr lang="fr-FR" sz="1600" b="1" dirty="0">
                <a:latin typeface="Comic Sans MS" panose="030F0702030302020204" pitchFamily="66" charset="0"/>
              </a:rPr>
              <a:t>numéros</a:t>
            </a:r>
          </a:p>
          <a:p>
            <a:pPr algn="ctr"/>
            <a:endParaRPr lang="en-GB" sz="1600" b="1" dirty="0">
              <a:latin typeface="Comic Sans MS" panose="030F0702030302020204" pitchFamily="66" charset="0"/>
            </a:endParaRPr>
          </a:p>
          <a:p>
            <a:pPr algn="ctr"/>
            <a:endParaRPr lang="en-GB" sz="1600" b="1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GB" sz="1400" dirty="0" err="1">
                <a:latin typeface="Comic Sans MS" panose="030F0702030302020204" pitchFamily="66" charset="0"/>
              </a:rPr>
              <a:t>vingt</a:t>
            </a:r>
            <a:r>
              <a:rPr lang="en-GB" sz="1400" dirty="0">
                <a:latin typeface="Comic Sans MS" panose="030F0702030302020204" pitchFamily="66" charset="0"/>
              </a:rPr>
              <a:t> 			20</a:t>
            </a:r>
          </a:p>
          <a:p>
            <a:pPr>
              <a:lnSpc>
                <a:spcPct val="150000"/>
              </a:lnSpc>
            </a:pPr>
            <a:r>
              <a:rPr lang="en-GB" sz="1400" dirty="0" err="1">
                <a:latin typeface="Comic Sans MS" panose="030F0702030302020204" pitchFamily="66" charset="0"/>
              </a:rPr>
              <a:t>vingt</a:t>
            </a:r>
            <a:r>
              <a:rPr lang="en-GB" sz="1400" dirty="0">
                <a:latin typeface="Comic Sans MS" panose="030F0702030302020204" pitchFamily="66" charset="0"/>
              </a:rPr>
              <a:t> et un 		21</a:t>
            </a:r>
          </a:p>
          <a:p>
            <a:pPr>
              <a:lnSpc>
                <a:spcPct val="150000"/>
              </a:lnSpc>
            </a:pPr>
            <a:r>
              <a:rPr lang="en-GB" sz="1400" dirty="0" err="1">
                <a:latin typeface="Comic Sans MS" panose="030F0702030302020204" pitchFamily="66" charset="0"/>
              </a:rPr>
              <a:t>vingt</a:t>
            </a:r>
            <a:r>
              <a:rPr lang="en-GB" sz="1400" dirty="0">
                <a:latin typeface="Comic Sans MS" panose="030F0702030302020204" pitchFamily="66" charset="0"/>
              </a:rPr>
              <a:t>-deux			22</a:t>
            </a:r>
          </a:p>
          <a:p>
            <a:pPr>
              <a:lnSpc>
                <a:spcPct val="150000"/>
              </a:lnSpc>
            </a:pPr>
            <a:r>
              <a:rPr lang="en-GB" sz="1400" dirty="0" err="1">
                <a:latin typeface="Comic Sans MS" panose="030F0702030302020204" pitchFamily="66" charset="0"/>
              </a:rPr>
              <a:t>vingt</a:t>
            </a:r>
            <a:r>
              <a:rPr lang="en-GB" sz="1400" dirty="0">
                <a:latin typeface="Comic Sans MS" panose="030F0702030302020204" pitchFamily="66" charset="0"/>
              </a:rPr>
              <a:t>-trois			23</a:t>
            </a:r>
          </a:p>
          <a:p>
            <a:pPr>
              <a:lnSpc>
                <a:spcPct val="150000"/>
              </a:lnSpc>
            </a:pPr>
            <a:r>
              <a:rPr lang="en-GB" sz="1400" dirty="0" err="1">
                <a:latin typeface="Comic Sans MS" panose="030F0702030302020204" pitchFamily="66" charset="0"/>
              </a:rPr>
              <a:t>vingt-quatre</a:t>
            </a:r>
            <a:r>
              <a:rPr lang="en-GB" sz="1400" dirty="0">
                <a:latin typeface="Comic Sans MS" panose="030F0702030302020204" pitchFamily="66" charset="0"/>
              </a:rPr>
              <a:t>		24</a:t>
            </a:r>
          </a:p>
          <a:p>
            <a:pPr>
              <a:lnSpc>
                <a:spcPct val="150000"/>
              </a:lnSpc>
            </a:pPr>
            <a:r>
              <a:rPr lang="en-GB" sz="1400" dirty="0" err="1">
                <a:latin typeface="Comic Sans MS" panose="030F0702030302020204" pitchFamily="66" charset="0"/>
              </a:rPr>
              <a:t>vingt</a:t>
            </a:r>
            <a:r>
              <a:rPr lang="en-GB" sz="1400" dirty="0">
                <a:latin typeface="Comic Sans MS" panose="030F0702030302020204" pitchFamily="66" charset="0"/>
              </a:rPr>
              <a:t>-cinq			25</a:t>
            </a:r>
          </a:p>
          <a:p>
            <a:pPr>
              <a:lnSpc>
                <a:spcPct val="150000"/>
              </a:lnSpc>
            </a:pPr>
            <a:r>
              <a:rPr lang="en-GB" sz="1400" dirty="0" err="1">
                <a:latin typeface="Comic Sans MS" panose="030F0702030302020204" pitchFamily="66" charset="0"/>
              </a:rPr>
              <a:t>vingt</a:t>
            </a:r>
            <a:r>
              <a:rPr lang="en-GB" sz="1400" dirty="0">
                <a:latin typeface="Comic Sans MS" panose="030F0702030302020204" pitchFamily="66" charset="0"/>
              </a:rPr>
              <a:t>-six			26</a:t>
            </a:r>
          </a:p>
          <a:p>
            <a:pPr>
              <a:lnSpc>
                <a:spcPct val="150000"/>
              </a:lnSpc>
            </a:pPr>
            <a:r>
              <a:rPr lang="en-GB" sz="1400" dirty="0" err="1">
                <a:latin typeface="Comic Sans MS" panose="030F0702030302020204" pitchFamily="66" charset="0"/>
              </a:rPr>
              <a:t>vingt</a:t>
            </a:r>
            <a:r>
              <a:rPr lang="en-GB" sz="1400" dirty="0">
                <a:latin typeface="Comic Sans MS" panose="030F0702030302020204" pitchFamily="66" charset="0"/>
              </a:rPr>
              <a:t>-sept			27</a:t>
            </a:r>
          </a:p>
          <a:p>
            <a:pPr>
              <a:lnSpc>
                <a:spcPct val="150000"/>
              </a:lnSpc>
            </a:pPr>
            <a:r>
              <a:rPr lang="en-GB" sz="1400" dirty="0" err="1">
                <a:latin typeface="Comic Sans MS" panose="030F0702030302020204" pitchFamily="66" charset="0"/>
              </a:rPr>
              <a:t>vingt</a:t>
            </a:r>
            <a:r>
              <a:rPr lang="en-GB" sz="1400" dirty="0">
                <a:latin typeface="Comic Sans MS" panose="030F0702030302020204" pitchFamily="66" charset="0"/>
              </a:rPr>
              <a:t>- </a:t>
            </a:r>
            <a:r>
              <a:rPr lang="en-GB" sz="1400" dirty="0" err="1">
                <a:latin typeface="Comic Sans MS" panose="030F0702030302020204" pitchFamily="66" charset="0"/>
              </a:rPr>
              <a:t>huit</a:t>
            </a:r>
            <a:r>
              <a:rPr lang="en-GB" sz="1400" dirty="0">
                <a:latin typeface="Comic Sans MS" panose="030F0702030302020204" pitchFamily="66" charset="0"/>
              </a:rPr>
              <a:t>			28</a:t>
            </a:r>
          </a:p>
          <a:p>
            <a:pPr>
              <a:lnSpc>
                <a:spcPct val="150000"/>
              </a:lnSpc>
            </a:pPr>
            <a:r>
              <a:rPr lang="en-GB" sz="1400" dirty="0" err="1">
                <a:latin typeface="Comic Sans MS" panose="030F0702030302020204" pitchFamily="66" charset="0"/>
              </a:rPr>
              <a:t>vingt-neuf</a:t>
            </a:r>
            <a:r>
              <a:rPr lang="en-GB" sz="1400" dirty="0">
                <a:latin typeface="Comic Sans MS" panose="030F0702030302020204" pitchFamily="66" charset="0"/>
              </a:rPr>
              <a:t>			29</a:t>
            </a:r>
          </a:p>
          <a:p>
            <a:pPr>
              <a:lnSpc>
                <a:spcPct val="150000"/>
              </a:lnSpc>
            </a:pPr>
            <a:r>
              <a:rPr lang="en-GB" sz="1400" dirty="0" err="1">
                <a:latin typeface="Comic Sans MS" panose="030F0702030302020204" pitchFamily="66" charset="0"/>
              </a:rPr>
              <a:t>trente</a:t>
            </a:r>
            <a:r>
              <a:rPr lang="en-GB" sz="1400" dirty="0">
                <a:latin typeface="Comic Sans MS" panose="030F0702030302020204" pitchFamily="66" charset="0"/>
              </a:rPr>
              <a:t>			30</a:t>
            </a:r>
          </a:p>
          <a:p>
            <a:pPr>
              <a:lnSpc>
                <a:spcPct val="150000"/>
              </a:lnSpc>
            </a:pPr>
            <a:r>
              <a:rPr lang="en-GB" sz="1400" dirty="0" err="1">
                <a:latin typeface="Comic Sans MS" panose="030F0702030302020204" pitchFamily="66" charset="0"/>
              </a:rPr>
              <a:t>quarante</a:t>
            </a:r>
            <a:r>
              <a:rPr lang="en-GB" sz="1400" dirty="0">
                <a:latin typeface="Comic Sans MS" panose="030F0702030302020204" pitchFamily="66" charset="0"/>
              </a:rPr>
              <a:t>			40</a:t>
            </a:r>
          </a:p>
          <a:p>
            <a:pPr>
              <a:lnSpc>
                <a:spcPct val="150000"/>
              </a:lnSpc>
            </a:pPr>
            <a:r>
              <a:rPr lang="en-GB" sz="1400" dirty="0" err="1">
                <a:latin typeface="Comic Sans MS" panose="030F0702030302020204" pitchFamily="66" charset="0"/>
              </a:rPr>
              <a:t>cinquante</a:t>
            </a:r>
            <a:r>
              <a:rPr lang="en-GB" sz="1400" dirty="0">
                <a:latin typeface="Comic Sans MS" panose="030F0702030302020204" pitchFamily="66" charset="0"/>
              </a:rPr>
              <a:t>			50</a:t>
            </a:r>
          </a:p>
          <a:p>
            <a:pPr>
              <a:lnSpc>
                <a:spcPct val="150000"/>
              </a:lnSpc>
            </a:pPr>
            <a:r>
              <a:rPr lang="en-GB" sz="1400" dirty="0" err="1">
                <a:latin typeface="Comic Sans MS" panose="030F0702030302020204" pitchFamily="66" charset="0"/>
              </a:rPr>
              <a:t>soixante</a:t>
            </a:r>
            <a:r>
              <a:rPr lang="en-GB" sz="1400" dirty="0">
                <a:latin typeface="Comic Sans MS" panose="030F0702030302020204" pitchFamily="66" charset="0"/>
              </a:rPr>
              <a:t>			60</a:t>
            </a:r>
          </a:p>
          <a:p>
            <a:endParaRPr lang="en-GB" sz="13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847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9cd580e-1984-426a-8418-8e1674c233db">
      <UserInfo>
        <DisplayName/>
        <AccountId xsi:nil="true"/>
        <AccountType/>
      </UserInfo>
    </SharedWithUsers>
    <MediaLengthInSeconds xmlns="89ab1a97-1e4e-4ffa-95fd-a921414e71b2" xsi:nil="true"/>
    <TaxCatchAll xmlns="5917f411-29c8-4a16-9a50-ad205983bc74" xsi:nil="true"/>
    <lcf76f155ced4ddcb4097134ff3c332f xmlns="8be9fc01-9682-4ad5-b968-34160636d9e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798E1A6BBDC44B9477511434B84FEB" ma:contentTypeVersion="51" ma:contentTypeDescription="Create a new document." ma:contentTypeScope="" ma:versionID="a5cd8950a567be2474ead89710f2462a">
  <xsd:schema xmlns:xsd="http://www.w3.org/2001/XMLSchema" xmlns:xs="http://www.w3.org/2001/XMLSchema" xmlns:p="http://schemas.microsoft.com/office/2006/metadata/properties" xmlns:ns2="89ab1a97-1e4e-4ffa-95fd-a921414e71b2" xmlns:ns3="49cd580e-1984-426a-8418-8e1674c233db" xmlns:ns4="8be9fc01-9682-4ad5-b968-34160636d9ea" xmlns:ns5="5917f411-29c8-4a16-9a50-ad205983bc74" targetNamespace="http://schemas.microsoft.com/office/2006/metadata/properties" ma:root="true" ma:fieldsID="aa8c69bbbe4248b719fe23ade494fe1a" ns2:_="" ns3:_="" ns4:_="" ns5:_="">
    <xsd:import namespace="89ab1a97-1e4e-4ffa-95fd-a921414e71b2"/>
    <xsd:import namespace="49cd580e-1984-426a-8418-8e1674c233db"/>
    <xsd:import namespace="8be9fc01-9682-4ad5-b968-34160636d9ea"/>
    <xsd:import namespace="5917f411-29c8-4a16-9a50-ad205983bc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4:lcf76f155ced4ddcb4097134ff3c332f" minOccurs="0"/>
                <xsd:element ref="ns5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ab1a97-1e4e-4ffa-95fd-a921414e71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cd580e-1984-426a-8418-8e1674c233d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e9fc01-9682-4ad5-b968-34160636d9ea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29a7dc92-d6f2-493c-be37-e46e8243116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17f411-29c8-4a16-9a50-ad205983bc74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998b214a-5f54-4621-b8c8-9a7a6a4308ae}" ma:internalName="TaxCatchAll" ma:showField="CatchAllData" ma:web="5917f411-29c8-4a16-9a50-ad205983bc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4CF6D32-36DD-4A3D-8A6D-63694BDEC926}">
  <ds:schemaRefs>
    <ds:schemaRef ds:uri="http://purl.org/dc/elements/1.1/"/>
    <ds:schemaRef ds:uri="http://purl.org/dc/dcmitype/"/>
    <ds:schemaRef ds:uri="89ab1a97-1e4e-4ffa-95fd-a921414e71b2"/>
    <ds:schemaRef ds:uri="5917f411-29c8-4a16-9a50-ad205983bc74"/>
    <ds:schemaRef ds:uri="http://schemas.microsoft.com/office/infopath/2007/PartnerControls"/>
    <ds:schemaRef ds:uri="http://purl.org/dc/terms/"/>
    <ds:schemaRef ds:uri="49cd580e-1984-426a-8418-8e1674c233db"/>
    <ds:schemaRef ds:uri="http://schemas.openxmlformats.org/package/2006/metadata/core-properties"/>
    <ds:schemaRef ds:uri="http://schemas.microsoft.com/office/2006/documentManagement/types"/>
    <ds:schemaRef ds:uri="8be9fc01-9682-4ad5-b968-34160636d9ea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42A1B21-F1BC-4854-8C57-8A72A4C8F7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ab1a97-1e4e-4ffa-95fd-a921414e71b2"/>
    <ds:schemaRef ds:uri="49cd580e-1984-426a-8418-8e1674c233db"/>
    <ds:schemaRef ds:uri="8be9fc01-9682-4ad5-b968-34160636d9ea"/>
    <ds:schemaRef ds:uri="5917f411-29c8-4a16-9a50-ad205983bc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69CCDD-5C61-49E8-8BCF-2AC4F195300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657</Words>
  <Application>Microsoft Office PowerPoint</Application>
  <PresentationFormat>Widescreen</PresentationFormat>
  <Paragraphs>134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Specowius (BRI)</dc:creator>
  <cp:lastModifiedBy>C Fee (BRI)</cp:lastModifiedBy>
  <cp:revision>26</cp:revision>
  <dcterms:created xsi:type="dcterms:W3CDTF">2022-11-07T14:56:43Z</dcterms:created>
  <dcterms:modified xsi:type="dcterms:W3CDTF">2025-01-22T07:58:00Z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0x01010075798E1A6BBDC44B9477511434B84FEB</vt:lpwstr>
  </property>
  <property fmtid="{D5CDD505-2E9C-101B-9397-08002B2CF9AE}" pid="3" name="Order">
    <vt:r8>371400</vt:r8>
  </property>
  <property fmtid="{D5CDD505-2E9C-101B-9397-08002B2CF9AE}" pid="4" name="TriggerFlowInfo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MediaServiceImageTags">
    <vt:lpwstr/>
  </property>
  <property fmtid="{D5CDD505-2E9C-101B-9397-08002B2CF9AE}" pid="8" name="xd_ProgID">
    <vt:lpwstr/>
  </property>
  <property fmtid="{D5CDD505-2E9C-101B-9397-08002B2CF9AE}" pid="9" name="TemplateUrl">
    <vt:lpwstr/>
  </property>
  <property fmtid="{D5CDD505-2E9C-101B-9397-08002B2CF9AE}" pid="10" name="GUID">
    <vt:lpwstr>344b9425-1bdb-489a-9d07-0c44543b3138</vt:lpwstr>
  </property>
  <property fmtid="{D5CDD505-2E9C-101B-9397-08002B2CF9AE}" pid="11" name="xd_Signature">
    <vt:bool>false</vt:bool>
  </property>
  <property fmtid="{D5CDD505-2E9C-101B-9397-08002B2CF9AE}" pid="12" name="lcf76f155ced4ddcb4097134ff3c332f">
    <vt:lpwstr/>
  </property>
  <property fmtid="{D5CDD505-2E9C-101B-9397-08002B2CF9AE}" pid="13" name="TaxCatchAll">
    <vt:lpwstr/>
  </property>
</Properties>
</file>