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6477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smtClean="0">
                <a:latin typeface="Comic Sans MS" panose="030F0702030302020204" pitchFamily="66" charset="0"/>
              </a:rPr>
              <a:t>HIGHER</a:t>
            </a:r>
          </a:p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MODULE </a:t>
            </a:r>
            <a:r>
              <a:rPr lang="en-GB" b="1" dirty="0" smtClean="0">
                <a:latin typeface="Comic Sans MS" panose="030F0702030302020204" pitchFamily="66" charset="0"/>
              </a:rPr>
              <a:t>4</a:t>
            </a:r>
          </a:p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THEME 2</a:t>
            </a:r>
          </a:p>
          <a:p>
            <a:pPr algn="ctr"/>
            <a:r>
              <a:rPr lang="en-GB" b="1" dirty="0" err="1" smtClean="0">
                <a:latin typeface="Comic Sans MS" panose="030F0702030302020204" pitchFamily="66" charset="0"/>
              </a:rPr>
              <a:t>En</a:t>
            </a:r>
            <a:r>
              <a:rPr lang="en-GB" b="1" dirty="0" smtClean="0">
                <a:latin typeface="Comic Sans MS" panose="030F0702030302020204" pitchFamily="66" charset="0"/>
              </a:rPr>
              <a:t> </a:t>
            </a:r>
            <a:r>
              <a:rPr lang="en-GB" b="1" dirty="0" err="1" smtClean="0">
                <a:latin typeface="Comic Sans MS" panose="030F0702030302020204" pitchFamily="66" charset="0"/>
              </a:rPr>
              <a:t>ville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698" y="558800"/>
            <a:ext cx="495935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OU J’HABITE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Une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ville</a:t>
            </a:r>
            <a:r>
              <a:rPr lang="en-GB" sz="1400" dirty="0" smtClean="0">
                <a:latin typeface="Comic Sans MS" panose="030F0702030302020204" pitchFamily="66" charset="0"/>
              </a:rPr>
              <a:t>			a town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village			a village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Au </a:t>
            </a:r>
            <a:r>
              <a:rPr lang="en-GB" sz="1400" dirty="0" err="1" smtClean="0">
                <a:latin typeface="Comic Sans MS" panose="030F0702030302020204" pitchFamily="66" charset="0"/>
              </a:rPr>
              <a:t>bord</a:t>
            </a:r>
            <a:r>
              <a:rPr lang="en-GB" sz="1400" dirty="0" smtClean="0">
                <a:latin typeface="Comic Sans MS" panose="030F0702030302020204" pitchFamily="66" charset="0"/>
              </a:rPr>
              <a:t> de la </a:t>
            </a:r>
            <a:r>
              <a:rPr lang="en-GB" sz="1400" dirty="0" err="1" smtClean="0">
                <a:latin typeface="Comic Sans MS" panose="030F0702030302020204" pitchFamily="66" charset="0"/>
              </a:rPr>
              <a:t>mer</a:t>
            </a:r>
            <a:r>
              <a:rPr lang="en-GB" sz="1400" dirty="0" smtClean="0">
                <a:latin typeface="Comic Sans MS" panose="030F0702030302020204" pitchFamily="66" charset="0"/>
              </a:rPr>
              <a:t>		at the seaside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Au centre-</a:t>
            </a:r>
            <a:r>
              <a:rPr lang="en-GB" sz="1400" dirty="0" err="1" smtClean="0">
                <a:latin typeface="Comic Sans MS" panose="030F0702030302020204" pitchFamily="66" charset="0"/>
              </a:rPr>
              <a:t>ville</a:t>
            </a:r>
            <a:r>
              <a:rPr lang="en-GB" sz="1400" dirty="0" smtClean="0">
                <a:latin typeface="Comic Sans MS" panose="030F0702030302020204" pitchFamily="66" charset="0"/>
              </a:rPr>
              <a:t>		in the town centre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À la </a:t>
            </a:r>
            <a:r>
              <a:rPr lang="en-GB" sz="1400" dirty="0" err="1" smtClean="0">
                <a:latin typeface="Comic Sans MS" panose="030F0702030302020204" pitchFamily="66" charset="0"/>
              </a:rPr>
              <a:t>campagne</a:t>
            </a:r>
            <a:r>
              <a:rPr lang="en-GB" sz="1400" dirty="0" smtClean="0">
                <a:latin typeface="Comic Sans MS" panose="030F0702030302020204" pitchFamily="66" charset="0"/>
              </a:rPr>
              <a:t>		in the countryside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À la </a:t>
            </a:r>
            <a:r>
              <a:rPr lang="en-GB" sz="1400" dirty="0" err="1" smtClean="0">
                <a:latin typeface="Comic Sans MS" panose="030F0702030302020204" pitchFamily="66" charset="0"/>
              </a:rPr>
              <a:t>montagne</a:t>
            </a:r>
            <a:r>
              <a:rPr lang="en-GB" sz="1400" dirty="0" smtClean="0">
                <a:latin typeface="Comic Sans MS" panose="030F0702030302020204" pitchFamily="66" charset="0"/>
              </a:rPr>
              <a:t>		in the mountains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Dans</a:t>
            </a:r>
            <a:r>
              <a:rPr lang="en-GB" sz="1400" dirty="0" smtClean="0">
                <a:latin typeface="Comic Sans MS" panose="030F0702030302020204" pitchFamily="66" charset="0"/>
              </a:rPr>
              <a:t> le </a:t>
            </a:r>
            <a:r>
              <a:rPr lang="en-GB" sz="1400" dirty="0" err="1" smtClean="0">
                <a:latin typeface="Comic Sans MS" panose="030F0702030302020204" pitchFamily="66" charset="0"/>
              </a:rPr>
              <a:t>nord</a:t>
            </a:r>
            <a:r>
              <a:rPr lang="en-GB" sz="1400" dirty="0" smtClean="0">
                <a:latin typeface="Comic Sans MS" panose="030F0702030302020204" pitchFamily="66" charset="0"/>
              </a:rPr>
              <a:t>/</a:t>
            </a:r>
            <a:r>
              <a:rPr lang="en-GB" sz="1400" dirty="0" err="1" smtClean="0">
                <a:latin typeface="Comic Sans MS" panose="030F0702030302020204" pitchFamily="66" charset="0"/>
              </a:rPr>
              <a:t>sud</a:t>
            </a:r>
            <a:r>
              <a:rPr lang="en-GB" sz="1400" dirty="0" smtClean="0">
                <a:latin typeface="Comic Sans MS" panose="030F0702030302020204" pitchFamily="66" charset="0"/>
              </a:rPr>
              <a:t>/</a:t>
            </a:r>
            <a:r>
              <a:rPr lang="en-GB" sz="1400" dirty="0" err="1" smtClean="0">
                <a:latin typeface="Comic Sans MS" panose="030F0702030302020204" pitchFamily="66" charset="0"/>
              </a:rPr>
              <a:t>est</a:t>
            </a:r>
            <a:r>
              <a:rPr lang="en-GB" sz="1400" dirty="0" smtClean="0">
                <a:latin typeface="Comic Sans MS" panose="030F0702030302020204" pitchFamily="66" charset="0"/>
              </a:rPr>
              <a:t>/</a:t>
            </a:r>
            <a:r>
              <a:rPr lang="en-GB" sz="1400" dirty="0" err="1" smtClean="0">
                <a:latin typeface="Comic Sans MS" panose="030F0702030302020204" pitchFamily="66" charset="0"/>
              </a:rPr>
              <a:t>ouest</a:t>
            </a:r>
            <a:r>
              <a:rPr lang="en-GB" sz="1400" dirty="0" smtClean="0">
                <a:latin typeface="Comic Sans MS" panose="030F0702030302020204" pitchFamily="66" charset="0"/>
              </a:rPr>
              <a:t>	in the N/S/E/W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À Rotherham		in Rotherham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Angleterre</a:t>
            </a:r>
            <a:r>
              <a:rPr lang="en-GB" sz="1400" dirty="0" smtClean="0">
                <a:latin typeface="Comic Sans MS" panose="030F0702030302020204" pitchFamily="66" charset="0"/>
              </a:rPr>
              <a:t>		in England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Au Pays de </a:t>
            </a:r>
            <a:r>
              <a:rPr lang="en-GB" sz="1400" dirty="0" err="1" smtClean="0">
                <a:latin typeface="Comic Sans MS" panose="030F0702030302020204" pitchFamily="66" charset="0"/>
              </a:rPr>
              <a:t>Galles</a:t>
            </a:r>
            <a:r>
              <a:rPr lang="en-GB" sz="1400" dirty="0" smtClean="0">
                <a:latin typeface="Comic Sans MS" panose="030F0702030302020204" pitchFamily="66" charset="0"/>
              </a:rPr>
              <a:t>		in Wales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Ecosse</a:t>
            </a:r>
            <a:r>
              <a:rPr lang="en-GB" sz="1400" dirty="0" smtClean="0">
                <a:latin typeface="Comic Sans MS" panose="030F0702030302020204" pitchFamily="66" charset="0"/>
              </a:rPr>
              <a:t>			in Scotland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Aux </a:t>
            </a:r>
            <a:r>
              <a:rPr lang="en-GB" sz="1400" dirty="0" err="1" smtClean="0">
                <a:latin typeface="Comic Sans MS" panose="030F0702030302020204" pitchFamily="66" charset="0"/>
              </a:rPr>
              <a:t>Etats</a:t>
            </a:r>
            <a:r>
              <a:rPr lang="en-GB" sz="1400" dirty="0" smtClean="0">
                <a:latin typeface="Comic Sans MS" panose="030F0702030302020204" pitchFamily="66" charset="0"/>
              </a:rPr>
              <a:t> Unis		in the USA 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Des </a:t>
            </a:r>
            <a:r>
              <a:rPr lang="en-GB" sz="1400" dirty="0" err="1" smtClean="0">
                <a:latin typeface="Comic Sans MS" panose="030F0702030302020204" pitchFamily="66" charset="0"/>
              </a:rPr>
              <a:t>vignobles</a:t>
            </a:r>
            <a:r>
              <a:rPr lang="en-GB" sz="1400" dirty="0" smtClean="0">
                <a:latin typeface="Comic Sans MS" panose="030F0702030302020204" pitchFamily="66" charset="0"/>
              </a:rPr>
              <a:t>		</a:t>
            </a:r>
            <a:r>
              <a:rPr lang="en-GB" sz="1400" dirty="0" err="1" smtClean="0">
                <a:latin typeface="Comic Sans MS" panose="030F0702030302020204" pitchFamily="66" charset="0"/>
              </a:rPr>
              <a:t>vineyeards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Des stations de ski		ski resorts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Des </a:t>
            </a:r>
            <a:r>
              <a:rPr lang="en-GB" sz="1400" dirty="0" err="1" smtClean="0">
                <a:latin typeface="Comic Sans MS" panose="030F0702030302020204" pitchFamily="66" charset="0"/>
              </a:rPr>
              <a:t>collines</a:t>
            </a:r>
            <a:r>
              <a:rPr lang="en-GB" sz="1400" dirty="0" smtClean="0">
                <a:latin typeface="Comic Sans MS" panose="030F0702030302020204" pitchFamily="66" charset="0"/>
              </a:rPr>
              <a:t>		hills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Des </a:t>
            </a:r>
            <a:r>
              <a:rPr lang="en-GB" sz="1400" dirty="0" err="1" smtClean="0">
                <a:latin typeface="Comic Sans MS" panose="030F0702030302020204" pitchFamily="66" charset="0"/>
              </a:rPr>
              <a:t>forets</a:t>
            </a:r>
            <a:r>
              <a:rPr lang="en-GB" sz="1400" dirty="0" smtClean="0">
                <a:latin typeface="Comic Sans MS" panose="030F0702030302020204" pitchFamily="66" charset="0"/>
              </a:rPr>
              <a:t>			forests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Des </a:t>
            </a:r>
            <a:r>
              <a:rPr lang="en-GB" sz="1400" dirty="0" err="1" smtClean="0">
                <a:latin typeface="Comic Sans MS" panose="030F0702030302020204" pitchFamily="66" charset="0"/>
              </a:rPr>
              <a:t>fermes</a:t>
            </a:r>
            <a:r>
              <a:rPr lang="en-GB" sz="1400" dirty="0" smtClean="0">
                <a:latin typeface="Comic Sans MS" panose="030F0702030302020204" pitchFamily="66" charset="0"/>
              </a:rPr>
              <a:t>		farms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Des champs		fields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port de </a:t>
            </a:r>
            <a:r>
              <a:rPr lang="en-GB" sz="1400" dirty="0" err="1" smtClean="0">
                <a:latin typeface="Comic Sans MS" panose="030F0702030302020204" pitchFamily="66" charset="0"/>
              </a:rPr>
              <a:t>pêche</a:t>
            </a:r>
            <a:r>
              <a:rPr lang="en-GB" sz="1400" dirty="0" smtClean="0">
                <a:latin typeface="Comic Sans MS" panose="030F0702030302020204" pitchFamily="66" charset="0"/>
              </a:rPr>
              <a:t>		a fishing port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lac			a lake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</a:t>
            </a:r>
            <a:r>
              <a:rPr lang="en-GB" sz="1400" dirty="0" err="1" smtClean="0">
                <a:latin typeface="Comic Sans MS" panose="030F0702030302020204" pitchFamily="66" charset="0"/>
              </a:rPr>
              <a:t>banlieue</a:t>
            </a:r>
            <a:r>
              <a:rPr lang="en-GB" sz="1400" dirty="0" smtClean="0">
                <a:latin typeface="Comic Sans MS" panose="030F0702030302020204" pitchFamily="66" charset="0"/>
              </a:rPr>
              <a:t>		a suburb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7200" y="357751"/>
            <a:ext cx="456565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LE TEMPS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Il fait….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Beau			nice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Mauvais</a:t>
            </a:r>
            <a:r>
              <a:rPr lang="en-GB" sz="1400" dirty="0" smtClean="0">
                <a:latin typeface="Comic Sans MS" panose="030F0702030302020204" pitchFamily="66" charset="0"/>
              </a:rPr>
              <a:t>			bad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Chaud</a:t>
            </a:r>
            <a:r>
              <a:rPr lang="en-GB" sz="1400" dirty="0" smtClean="0">
                <a:latin typeface="Comic Sans MS" panose="030F0702030302020204" pitchFamily="66" charset="0"/>
              </a:rPr>
              <a:t>			hot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Froid</a:t>
            </a:r>
            <a:r>
              <a:rPr lang="en-GB" sz="1400" dirty="0" smtClean="0">
                <a:latin typeface="Comic Sans MS" panose="030F0702030302020204" pitchFamily="66" charset="0"/>
              </a:rPr>
              <a:t>			cold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Du </a:t>
            </a:r>
            <a:r>
              <a:rPr lang="en-GB" sz="1400" dirty="0" err="1" smtClean="0">
                <a:latin typeface="Comic Sans MS" panose="030F0702030302020204" pitchFamily="66" charset="0"/>
              </a:rPr>
              <a:t>soleil</a:t>
            </a:r>
            <a:r>
              <a:rPr lang="en-GB" sz="1400" dirty="0" smtClean="0">
                <a:latin typeface="Comic Sans MS" panose="030F0702030302020204" pitchFamily="66" charset="0"/>
              </a:rPr>
              <a:t>			sunny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Du </a:t>
            </a:r>
            <a:r>
              <a:rPr lang="en-GB" sz="1400" dirty="0" err="1" smtClean="0">
                <a:latin typeface="Comic Sans MS" panose="030F0702030302020204" pitchFamily="66" charset="0"/>
              </a:rPr>
              <a:t>brouillard</a:t>
            </a:r>
            <a:r>
              <a:rPr lang="en-GB" sz="1400" dirty="0" smtClean="0">
                <a:latin typeface="Comic Sans MS" panose="030F0702030302020204" pitchFamily="66" charset="0"/>
              </a:rPr>
              <a:t>		foggy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Du vent			windy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Il y a un </a:t>
            </a:r>
            <a:r>
              <a:rPr lang="en-GB" sz="1400" dirty="0" err="1" smtClean="0">
                <a:latin typeface="Comic Sans MS" panose="030F0702030302020204" pitchFamily="66" charset="0"/>
              </a:rPr>
              <a:t>orage</a:t>
            </a:r>
            <a:r>
              <a:rPr lang="en-GB" sz="1400" dirty="0" smtClean="0">
                <a:latin typeface="Comic Sans MS" panose="030F0702030302020204" pitchFamily="66" charset="0"/>
              </a:rPr>
              <a:t>		there’s a storm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Il </a:t>
            </a:r>
            <a:r>
              <a:rPr lang="en-GB" sz="1400" dirty="0" err="1" smtClean="0">
                <a:latin typeface="Comic Sans MS" panose="030F0702030302020204" pitchFamily="66" charset="0"/>
              </a:rPr>
              <a:t>pleut</a:t>
            </a:r>
            <a:r>
              <a:rPr lang="en-GB" sz="1400" dirty="0" smtClean="0">
                <a:latin typeface="Comic Sans MS" panose="030F0702030302020204" pitchFamily="66" charset="0"/>
              </a:rPr>
              <a:t>			it’s raining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Il </a:t>
            </a:r>
            <a:r>
              <a:rPr lang="en-GB" sz="1400" dirty="0" err="1" smtClean="0">
                <a:latin typeface="Comic Sans MS" panose="030F0702030302020204" pitchFamily="66" charset="0"/>
              </a:rPr>
              <a:t>neige</a:t>
            </a:r>
            <a:r>
              <a:rPr lang="en-GB" sz="1400" dirty="0" smtClean="0">
                <a:latin typeface="Comic Sans MS" panose="030F0702030302020204" pitchFamily="66" charset="0"/>
              </a:rPr>
              <a:t>			it’s snowing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Il </a:t>
            </a:r>
            <a:r>
              <a:rPr lang="en-GB" sz="1400" dirty="0" err="1" smtClean="0">
                <a:latin typeface="Comic Sans MS" panose="030F0702030302020204" pitchFamily="66" charset="0"/>
              </a:rPr>
              <a:t>gèle</a:t>
            </a:r>
            <a:r>
              <a:rPr lang="en-GB" sz="1400" dirty="0" smtClean="0">
                <a:latin typeface="Comic Sans MS" panose="030F0702030302020204" pitchFamily="66" charset="0"/>
              </a:rPr>
              <a:t>			it’s freezing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Tonnerre</a:t>
            </a:r>
            <a:r>
              <a:rPr lang="en-GB" sz="1400" dirty="0" smtClean="0">
                <a:latin typeface="Comic Sans MS" panose="030F0702030302020204" pitchFamily="66" charset="0"/>
              </a:rPr>
              <a:t>			thunder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Averses</a:t>
            </a:r>
            <a:r>
              <a:rPr lang="en-GB" sz="1400" dirty="0" smtClean="0">
                <a:latin typeface="Comic Sans MS" panose="030F0702030302020204" pitchFamily="66" charset="0"/>
              </a:rPr>
              <a:t>			showers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Au </a:t>
            </a:r>
            <a:r>
              <a:rPr lang="en-GB" sz="1400" dirty="0" err="1" smtClean="0">
                <a:latin typeface="Comic Sans MS" panose="030F0702030302020204" pitchFamily="66" charset="0"/>
              </a:rPr>
              <a:t>printemps</a:t>
            </a:r>
            <a:r>
              <a:rPr lang="en-GB" sz="1400" dirty="0" smtClean="0">
                <a:latin typeface="Comic Sans MS" panose="030F0702030302020204" pitchFamily="66" charset="0"/>
              </a:rPr>
              <a:t>		in spring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été</a:t>
            </a:r>
            <a:r>
              <a:rPr lang="en-GB" sz="1400" dirty="0" smtClean="0">
                <a:latin typeface="Comic Sans MS" panose="030F0702030302020204" pitchFamily="66" charset="0"/>
              </a:rPr>
              <a:t>			in summer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automne</a:t>
            </a:r>
            <a:r>
              <a:rPr lang="en-GB" sz="1400" dirty="0" smtClean="0">
                <a:latin typeface="Comic Sans MS" panose="030F0702030302020204" pitchFamily="66" charset="0"/>
              </a:rPr>
              <a:t>		in autumn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 hiver			in winter</a:t>
            </a:r>
          </a:p>
          <a:p>
            <a:endParaRPr lang="en-GB" sz="1400" dirty="0" smtClean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61163" y="3109353"/>
            <a:ext cx="47656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omic Sans MS" panose="030F0702030302020204" pitchFamily="66" charset="0"/>
              </a:rPr>
              <a:t>	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07200" y="4703275"/>
            <a:ext cx="4927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 </a:t>
            </a:r>
            <a:r>
              <a:rPr lang="en-GB" sz="1400" b="1" dirty="0" smtClean="0">
                <a:latin typeface="Comic Sans MS" panose="030F0702030302020204" pitchFamily="66" charset="0"/>
              </a:rPr>
              <a:t>TRANSPORT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À pied			by foot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À </a:t>
            </a:r>
            <a:r>
              <a:rPr lang="en-GB" sz="1400" dirty="0" err="1" smtClean="0">
                <a:latin typeface="Comic Sans MS" panose="030F0702030302020204" pitchFamily="66" charset="0"/>
              </a:rPr>
              <a:t>vélo</a:t>
            </a:r>
            <a:r>
              <a:rPr lang="en-GB" sz="1400" dirty="0" smtClean="0">
                <a:latin typeface="Comic Sans MS" panose="030F0702030302020204" pitchFamily="66" charset="0"/>
              </a:rPr>
              <a:t>			by bike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voiture</a:t>
            </a:r>
            <a:r>
              <a:rPr lang="en-GB" sz="1400" dirty="0" smtClean="0">
                <a:latin typeface="Comic Sans MS" panose="030F0702030302020204" pitchFamily="66" charset="0"/>
              </a:rPr>
              <a:t>			by car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 car			by coach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avion</a:t>
            </a:r>
            <a:r>
              <a:rPr lang="en-GB" sz="1400" dirty="0" smtClean="0">
                <a:latin typeface="Comic Sans MS" panose="030F0702030302020204" pitchFamily="66" charset="0"/>
              </a:rPr>
              <a:t>			by plane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 bateau			by boat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 transport </a:t>
            </a:r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commun</a:t>
            </a:r>
            <a:r>
              <a:rPr lang="en-GB" sz="1400" dirty="0" smtClean="0">
                <a:latin typeface="Comic Sans MS" panose="030F0702030302020204" pitchFamily="66" charset="0"/>
              </a:rPr>
              <a:t>	by public transport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48" y="390525"/>
            <a:ext cx="5734052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EN VILLE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château		a castle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centre de </a:t>
            </a:r>
            <a:r>
              <a:rPr lang="en-GB" sz="1400" dirty="0" err="1" smtClean="0">
                <a:latin typeface="Comic Sans MS" panose="030F0702030302020204" pitchFamily="66" charset="0"/>
              </a:rPr>
              <a:t>loisirs</a:t>
            </a:r>
            <a:r>
              <a:rPr lang="en-GB" sz="1400" dirty="0" smtClean="0">
                <a:latin typeface="Comic Sans MS" panose="030F0702030302020204" pitchFamily="66" charset="0"/>
              </a:rPr>
              <a:t>		a leisure centre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</a:t>
            </a:r>
            <a:r>
              <a:rPr lang="en-GB" sz="1400" dirty="0" err="1" smtClean="0">
                <a:latin typeface="Comic Sans MS" panose="030F0702030302020204" pitchFamily="66" charset="0"/>
              </a:rPr>
              <a:t>marché</a:t>
            </a:r>
            <a:r>
              <a:rPr lang="en-GB" sz="1400" dirty="0" smtClean="0">
                <a:latin typeface="Comic Sans MS" panose="030F0702030302020204" pitchFamily="66" charset="0"/>
              </a:rPr>
              <a:t>			a market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</a:t>
            </a:r>
            <a:r>
              <a:rPr lang="en-GB" sz="1400" dirty="0" err="1" smtClean="0">
                <a:latin typeface="Comic Sans MS" panose="030F0702030302020204" pitchFamily="66" charset="0"/>
              </a:rPr>
              <a:t>musée</a:t>
            </a:r>
            <a:r>
              <a:rPr lang="en-GB" sz="1400" dirty="0" smtClean="0">
                <a:latin typeface="Comic Sans MS" panose="030F0702030302020204" pitchFamily="66" charset="0"/>
              </a:rPr>
              <a:t>			a museum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</a:t>
            </a:r>
            <a:r>
              <a:rPr lang="en-GB" sz="1400" dirty="0" err="1" smtClean="0">
                <a:latin typeface="Comic Sans MS" panose="030F0702030302020204" pitchFamily="66" charset="0"/>
              </a:rPr>
              <a:t>jardin</a:t>
            </a:r>
            <a:r>
              <a:rPr lang="en-GB" sz="1400" dirty="0" smtClean="0">
                <a:latin typeface="Comic Sans MS" panose="030F0702030302020204" pitchFamily="66" charset="0"/>
              </a:rPr>
              <a:t> public		a park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</a:t>
            </a:r>
            <a:r>
              <a:rPr lang="en-GB" sz="1400" dirty="0" err="1" smtClean="0">
                <a:latin typeface="Comic Sans MS" panose="030F0702030302020204" pitchFamily="66" charset="0"/>
              </a:rPr>
              <a:t>stade</a:t>
            </a:r>
            <a:r>
              <a:rPr lang="en-GB" sz="1400" dirty="0" smtClean="0">
                <a:latin typeface="Comic Sans MS" panose="030F0702030302020204" pitchFamily="66" charset="0"/>
              </a:rPr>
              <a:t>			a stadium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Une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bibliothèque</a:t>
            </a:r>
            <a:r>
              <a:rPr lang="en-GB" sz="1400" dirty="0" smtClean="0">
                <a:latin typeface="Comic Sans MS" panose="030F0702030302020204" pitchFamily="66" charset="0"/>
              </a:rPr>
              <a:t>		a library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Une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église</a:t>
            </a:r>
            <a:r>
              <a:rPr lang="en-GB" sz="1400" dirty="0" smtClean="0">
                <a:latin typeface="Comic Sans MS" panose="030F0702030302020204" pitchFamily="66" charset="0"/>
              </a:rPr>
              <a:t>			a church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Une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gare</a:t>
            </a:r>
            <a:r>
              <a:rPr lang="en-GB" sz="1400" dirty="0" smtClean="0">
                <a:latin typeface="Comic Sans MS" panose="030F0702030302020204" pitchFamily="66" charset="0"/>
              </a:rPr>
              <a:t> (SNCF)		a train station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Une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mairie</a:t>
            </a:r>
            <a:r>
              <a:rPr lang="en-GB" sz="1400" dirty="0" smtClean="0">
                <a:latin typeface="Comic Sans MS" panose="030F0702030302020204" pitchFamily="66" charset="0"/>
              </a:rPr>
              <a:t>/hotel de </a:t>
            </a:r>
            <a:r>
              <a:rPr lang="en-GB" sz="1400" dirty="0" err="1" smtClean="0">
                <a:latin typeface="Comic Sans MS" panose="030F0702030302020204" pitchFamily="66" charset="0"/>
              </a:rPr>
              <a:t>ville</a:t>
            </a:r>
            <a:r>
              <a:rPr lang="en-GB" sz="1400" dirty="0" smtClean="0">
                <a:latin typeface="Comic Sans MS" panose="030F0702030302020204" pitchFamily="66" charset="0"/>
              </a:rPr>
              <a:t>	a town hall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Une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mosquée</a:t>
            </a:r>
            <a:r>
              <a:rPr lang="en-GB" sz="1400" dirty="0" smtClean="0">
                <a:latin typeface="Comic Sans MS" panose="030F0702030302020204" pitchFamily="66" charset="0"/>
              </a:rPr>
              <a:t>		a mosque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</a:t>
            </a:r>
            <a:r>
              <a:rPr lang="en-GB" sz="1400" dirty="0" err="1" smtClean="0">
                <a:latin typeface="Comic Sans MS" panose="030F0702030302020204" pitchFamily="66" charset="0"/>
              </a:rPr>
              <a:t>magasin</a:t>
            </a:r>
            <a:r>
              <a:rPr lang="en-GB" sz="1400" dirty="0" smtClean="0">
                <a:latin typeface="Comic Sans MS" panose="030F0702030302020204" pitchFamily="66" charset="0"/>
              </a:rPr>
              <a:t>		a shop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commissariat		a police station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une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boucherie</a:t>
            </a:r>
            <a:r>
              <a:rPr lang="en-GB" sz="1400" dirty="0">
                <a:latin typeface="Comic Sans MS" panose="030F0702030302020204" pitchFamily="66" charset="0"/>
              </a:rPr>
              <a:t>		butcher’s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une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boulangerie</a:t>
            </a:r>
            <a:r>
              <a:rPr lang="en-GB" sz="1400" dirty="0">
                <a:latin typeface="Comic Sans MS" panose="030F0702030302020204" pitchFamily="66" charset="0"/>
              </a:rPr>
              <a:t>		baker’s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une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charcuterie		deli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une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patisserie		cake shop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Une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épicerie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smtClean="0">
                <a:latin typeface="Comic Sans MS" panose="030F0702030302020204" pitchFamily="66" charset="0"/>
              </a:rPr>
              <a:t>grocer’s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</a:t>
            </a:r>
            <a:r>
              <a:rPr lang="en-GB" sz="1400" dirty="0" err="1" smtClean="0">
                <a:latin typeface="Comic Sans MS" panose="030F0702030302020204" pitchFamily="66" charset="0"/>
              </a:rPr>
              <a:t>pont</a:t>
            </a:r>
            <a:r>
              <a:rPr lang="en-GB" sz="1400" dirty="0" smtClean="0">
                <a:latin typeface="Comic Sans MS" panose="030F0702030302020204" pitchFamily="66" charset="0"/>
              </a:rPr>
              <a:t>			a bridge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Carrefour		crossroads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Les </a:t>
            </a:r>
            <a:r>
              <a:rPr lang="en-GB" sz="1400" dirty="0" err="1" smtClean="0">
                <a:latin typeface="Comic Sans MS" panose="030F0702030302020204" pitchFamily="66" charset="0"/>
              </a:rPr>
              <a:t>feux</a:t>
            </a:r>
            <a:r>
              <a:rPr lang="en-GB" sz="1400" dirty="0" smtClean="0">
                <a:latin typeface="Comic Sans MS" panose="030F0702030302020204" pitchFamily="66" charset="0"/>
              </a:rPr>
              <a:t>			the traffic lights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La place			town square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terrain de </a:t>
            </a:r>
            <a:r>
              <a:rPr lang="en-GB" sz="1400" dirty="0" err="1" smtClean="0">
                <a:latin typeface="Comic Sans MS" panose="030F0702030302020204" pitchFamily="66" charset="0"/>
              </a:rPr>
              <a:t>jeux</a:t>
            </a:r>
            <a:r>
              <a:rPr lang="en-GB" sz="1400" dirty="0" smtClean="0">
                <a:latin typeface="Comic Sans MS" panose="030F0702030302020204" pitchFamily="66" charset="0"/>
              </a:rPr>
              <a:t>		playground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quartier		a district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9717" y="390525"/>
            <a:ext cx="585439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DIRECTIONS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Où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est</a:t>
            </a:r>
            <a:r>
              <a:rPr lang="en-GB" sz="1400" dirty="0" smtClean="0">
                <a:latin typeface="Comic Sans MS" panose="030F0702030302020204" pitchFamily="66" charset="0"/>
              </a:rPr>
              <a:t>…?			  Where is…?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C’est</a:t>
            </a:r>
            <a:r>
              <a:rPr lang="en-GB" sz="1400" dirty="0" smtClean="0">
                <a:latin typeface="Comic Sans MS" panose="030F0702030302020204" pitchFamily="66" charset="0"/>
              </a:rPr>
              <a:t> loin?			  Is it far?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À </a:t>
            </a:r>
            <a:r>
              <a:rPr lang="en-GB" sz="1400" dirty="0">
                <a:latin typeface="Comic Sans MS" panose="030F0702030302020204" pitchFamily="66" charset="0"/>
              </a:rPr>
              <a:t>gauche			  on the left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À </a:t>
            </a:r>
            <a:r>
              <a:rPr lang="en-GB" sz="1400" dirty="0" err="1">
                <a:latin typeface="Comic Sans MS" panose="030F0702030302020204" pitchFamily="66" charset="0"/>
              </a:rPr>
              <a:t>droite</a:t>
            </a:r>
            <a:r>
              <a:rPr lang="en-GB" sz="1400" dirty="0">
                <a:latin typeface="Comic Sans MS" panose="030F0702030302020204" pitchFamily="66" charset="0"/>
              </a:rPr>
              <a:t>			  on the right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Tout droit			  straight 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Première rue		  first street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face			  opposite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Derrière			  behind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Devant</a:t>
            </a:r>
            <a:r>
              <a:rPr lang="en-GB" sz="1400" dirty="0">
                <a:latin typeface="Comic Sans MS" panose="030F0702030302020204" pitchFamily="66" charset="0"/>
              </a:rPr>
              <a:t>			  </a:t>
            </a:r>
            <a:r>
              <a:rPr lang="en-GB" sz="1400" dirty="0" err="1" smtClean="0">
                <a:latin typeface="Comic Sans MS" panose="030F0702030302020204" pitchFamily="66" charset="0"/>
              </a:rPr>
              <a:t>infront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À </a:t>
            </a:r>
            <a:r>
              <a:rPr lang="en-GB" sz="1400" dirty="0" err="1" smtClean="0">
                <a:latin typeface="Comic Sans MS" panose="030F0702030302020204" pitchFamily="66" charset="0"/>
              </a:rPr>
              <a:t>côté</a:t>
            </a:r>
            <a:r>
              <a:rPr lang="en-GB" sz="1400" dirty="0" smtClean="0">
                <a:latin typeface="Comic Sans MS" panose="030F0702030302020204" pitchFamily="66" charset="0"/>
              </a:rPr>
              <a:t> de			  next to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Près</a:t>
            </a:r>
            <a:r>
              <a:rPr lang="en-GB" sz="1400" dirty="0" smtClean="0">
                <a:latin typeface="Comic Sans MS" panose="030F0702030302020204" pitchFamily="66" charset="0"/>
              </a:rPr>
              <a:t> de			  near to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210300" y="3190875"/>
            <a:ext cx="574380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Comic Sans MS" panose="030F0702030302020204" pitchFamily="66" charset="0"/>
              </a:rPr>
              <a:t>MA REGION</a:t>
            </a:r>
          </a:p>
          <a:p>
            <a:r>
              <a:rPr lang="en-GB" sz="1600" dirty="0" smtClean="0">
                <a:latin typeface="Comic Sans MS" panose="030F0702030302020204" pitchFamily="66" charset="0"/>
              </a:rPr>
              <a:t>On </a:t>
            </a:r>
            <a:r>
              <a:rPr lang="en-GB" sz="1600" dirty="0" err="1" smtClean="0">
                <a:latin typeface="Comic Sans MS" panose="030F0702030302020204" pitchFamily="66" charset="0"/>
              </a:rPr>
              <a:t>peut</a:t>
            </a:r>
            <a:r>
              <a:rPr lang="en-GB" sz="1600" dirty="0" smtClean="0">
                <a:latin typeface="Comic Sans MS" panose="030F0702030302020204" pitchFamily="66" charset="0"/>
              </a:rPr>
              <a:t>…			you can…</a:t>
            </a:r>
          </a:p>
          <a:p>
            <a:r>
              <a:rPr lang="en-GB" sz="1600" dirty="0" err="1" smtClean="0">
                <a:latin typeface="Comic Sans MS" panose="030F0702030302020204" pitchFamily="66" charset="0"/>
              </a:rPr>
              <a:t>Visiter</a:t>
            </a:r>
            <a:r>
              <a:rPr lang="en-GB" sz="1600" dirty="0" smtClean="0">
                <a:latin typeface="Comic Sans MS" panose="030F0702030302020204" pitchFamily="66" charset="0"/>
              </a:rPr>
              <a:t>			visit</a:t>
            </a:r>
          </a:p>
          <a:p>
            <a:r>
              <a:rPr lang="en-GB" sz="1600" dirty="0" err="1" smtClean="0">
                <a:latin typeface="Comic Sans MS" panose="030F0702030302020204" pitchFamily="66" charset="0"/>
              </a:rPr>
              <a:t>Louer</a:t>
            </a:r>
            <a:r>
              <a:rPr lang="en-GB" sz="1600" dirty="0" smtClean="0">
                <a:latin typeface="Comic Sans MS" panose="030F0702030302020204" pitchFamily="66" charset="0"/>
              </a:rPr>
              <a:t>			hire</a:t>
            </a:r>
          </a:p>
          <a:p>
            <a:r>
              <a:rPr lang="en-GB" sz="1600" dirty="0" err="1" smtClean="0">
                <a:latin typeface="Comic Sans MS" panose="030F0702030302020204" pitchFamily="66" charset="0"/>
              </a:rPr>
              <a:t>Aller</a:t>
            </a:r>
            <a:r>
              <a:rPr lang="en-GB" sz="1600" dirty="0" smtClean="0">
                <a:latin typeface="Comic Sans MS" panose="030F0702030302020204" pitchFamily="66" charset="0"/>
              </a:rPr>
              <a:t>			go</a:t>
            </a:r>
          </a:p>
          <a:p>
            <a:r>
              <a:rPr lang="en-GB" sz="1600" dirty="0" err="1" smtClean="0">
                <a:latin typeface="Comic Sans MS" panose="030F0702030302020204" pitchFamily="66" charset="0"/>
              </a:rPr>
              <a:t>Monter</a:t>
            </a:r>
            <a:r>
              <a:rPr lang="en-GB" sz="1600" dirty="0" smtClean="0">
                <a:latin typeface="Comic Sans MS" panose="030F0702030302020204" pitchFamily="66" charset="0"/>
              </a:rPr>
              <a:t>			climb</a:t>
            </a:r>
          </a:p>
          <a:p>
            <a:r>
              <a:rPr lang="en-GB" sz="1200" dirty="0" smtClean="0">
                <a:latin typeface="Comic Sans MS" panose="030F0702030302020204" pitchFamily="66" charset="0"/>
              </a:rPr>
              <a:t>Il y a beaucoup de/trop de…   	There is/are lots of/too much..</a:t>
            </a:r>
          </a:p>
          <a:p>
            <a:r>
              <a:rPr lang="en-GB" sz="1600" dirty="0" err="1" smtClean="0">
                <a:latin typeface="Comic Sans MS" panose="030F0702030302020204" pitchFamily="66" charset="0"/>
              </a:rPr>
              <a:t>Espaces</a:t>
            </a:r>
            <a:r>
              <a:rPr lang="en-GB" sz="1600" dirty="0" smtClean="0">
                <a:latin typeface="Comic Sans MS" panose="030F0702030302020204" pitchFamily="66" charset="0"/>
              </a:rPr>
              <a:t> </a:t>
            </a:r>
            <a:r>
              <a:rPr lang="en-GB" sz="1600" dirty="0" err="1" smtClean="0">
                <a:latin typeface="Comic Sans MS" panose="030F0702030302020204" pitchFamily="66" charset="0"/>
              </a:rPr>
              <a:t>vertes</a:t>
            </a:r>
            <a:r>
              <a:rPr lang="en-GB" sz="1600" dirty="0" smtClean="0">
                <a:latin typeface="Comic Sans MS" panose="030F0702030302020204" pitchFamily="66" charset="0"/>
              </a:rPr>
              <a:t>		green spaces</a:t>
            </a:r>
          </a:p>
          <a:p>
            <a:r>
              <a:rPr lang="en-GB" sz="1600" dirty="0" smtClean="0">
                <a:latin typeface="Comic Sans MS" panose="030F0702030302020204" pitchFamily="66" charset="0"/>
              </a:rPr>
              <a:t>Circulation		traffic</a:t>
            </a:r>
          </a:p>
          <a:p>
            <a:r>
              <a:rPr lang="en-GB" sz="1600" dirty="0" smtClean="0">
                <a:latin typeface="Comic Sans MS" panose="030F0702030302020204" pitchFamily="66" charset="0"/>
              </a:rPr>
              <a:t>Monde			people</a:t>
            </a:r>
          </a:p>
          <a:p>
            <a:r>
              <a:rPr lang="en-GB" sz="1600" dirty="0" smtClean="0">
                <a:latin typeface="Comic Sans MS" panose="030F0702030302020204" pitchFamily="66" charset="0"/>
              </a:rPr>
              <a:t>Bruit			noise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l</a:t>
            </a:r>
            <a:r>
              <a:rPr lang="en-GB" sz="1600" dirty="0" smtClean="0">
                <a:latin typeface="Comic Sans MS" panose="030F0702030302020204" pitchFamily="66" charset="0"/>
              </a:rPr>
              <a:t>e </a:t>
            </a:r>
            <a:r>
              <a:rPr lang="en-GB" sz="1600" dirty="0" err="1" smtClean="0">
                <a:latin typeface="Comic Sans MS" panose="030F0702030302020204" pitchFamily="66" charset="0"/>
              </a:rPr>
              <a:t>chômage</a:t>
            </a:r>
            <a:r>
              <a:rPr lang="en-GB" sz="1600" dirty="0" smtClean="0">
                <a:latin typeface="Comic Sans MS" panose="030F0702030302020204" pitchFamily="66" charset="0"/>
              </a:rPr>
              <a:t>		</a:t>
            </a:r>
            <a:r>
              <a:rPr lang="en-GB" sz="1600" dirty="0" smtClean="0">
                <a:latin typeface="Comic Sans MS" panose="030F0702030302020204" pitchFamily="66" charset="0"/>
              </a:rPr>
              <a:t>unemployment</a:t>
            </a:r>
            <a:endParaRPr lang="en-GB" sz="1600" dirty="0" smtClean="0">
              <a:latin typeface="Comic Sans MS" panose="030F0702030302020204" pitchFamily="66" charset="0"/>
            </a:endParaRPr>
          </a:p>
          <a:p>
            <a:r>
              <a:rPr lang="en-GB" sz="1600" dirty="0" smtClean="0">
                <a:latin typeface="Comic Sans MS" panose="030F0702030302020204" pitchFamily="66" charset="0"/>
              </a:rPr>
              <a:t>Les </a:t>
            </a:r>
            <a:r>
              <a:rPr lang="en-GB" sz="1600" dirty="0" err="1">
                <a:latin typeface="Comic Sans MS" panose="030F0702030302020204" pitchFamily="66" charset="0"/>
              </a:rPr>
              <a:t>d</a:t>
            </a:r>
            <a:r>
              <a:rPr lang="en-GB" sz="1600" dirty="0" err="1" smtClean="0">
                <a:latin typeface="Comic Sans MS" panose="030F0702030302020204" pitchFamily="66" charset="0"/>
              </a:rPr>
              <a:t>échets</a:t>
            </a:r>
            <a:r>
              <a:rPr lang="en-GB" sz="1600" dirty="0" smtClean="0">
                <a:latin typeface="Comic Sans MS" panose="030F0702030302020204" pitchFamily="66" charset="0"/>
              </a:rPr>
              <a:t>		rubbish</a:t>
            </a:r>
          </a:p>
          <a:p>
            <a:pPr algn="ctr"/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11557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</a:t>
            </a:r>
            <a:r>
              <a:rPr lang="en-GB" sz="1400" b="1" dirty="0" smtClean="0">
                <a:latin typeface="Comic Sans MS" panose="030F0702030302020204" pitchFamily="66" charset="0"/>
              </a:rPr>
              <a:t>OPINIONS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 que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…	I find that it</a:t>
            </a:r>
            <a:r>
              <a:rPr lang="en-GB" sz="1400" dirty="0" smtClean="0">
                <a:latin typeface="Comic Sans MS" panose="030F0702030302020204" pitchFamily="66" charset="0"/>
              </a:rPr>
              <a:t>..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smtClean="0">
                <a:latin typeface="Comic Sans MS" panose="030F0702030302020204" pitchFamily="66" charset="0"/>
              </a:rPr>
              <a:t>Mon </a:t>
            </a:r>
            <a:r>
              <a:rPr lang="en-GB" sz="1400" dirty="0" err="1" smtClean="0">
                <a:latin typeface="Comic Sans MS" panose="030F0702030302020204" pitchFamily="66" charset="0"/>
              </a:rPr>
              <a:t>activité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préféré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..	My favourite </a:t>
            </a:r>
            <a:r>
              <a:rPr lang="en-GB" sz="1400" b="1" dirty="0" smtClean="0">
                <a:latin typeface="Comic Sans MS" panose="030F0702030302020204" pitchFamily="66" charset="0"/>
              </a:rPr>
              <a:t>activity is</a:t>
            </a:r>
            <a:r>
              <a:rPr lang="en-GB" sz="1400" dirty="0" smtClean="0">
                <a:latin typeface="Comic Sans MS" panose="030F0702030302020204" pitchFamily="66" charset="0"/>
              </a:rPr>
              <a:t>…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Je le/la/les </a:t>
            </a:r>
            <a:r>
              <a:rPr lang="en-GB" sz="1400" dirty="0" err="1" smtClean="0">
                <a:latin typeface="Comic Sans MS" panose="030F0702030302020204" pitchFamily="66" charset="0"/>
              </a:rPr>
              <a:t>trouve</a:t>
            </a:r>
            <a:r>
              <a:rPr lang="en-GB" sz="1400" dirty="0" smtClean="0">
                <a:latin typeface="Comic Sans MS" panose="030F0702030302020204" pitchFamily="66" charset="0"/>
              </a:rPr>
              <a:t>..	I find it/them…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pense</a:t>
            </a:r>
            <a:r>
              <a:rPr lang="en-GB" sz="1400" dirty="0">
                <a:latin typeface="Comic Sans MS" panose="030F0702030302020204" pitchFamily="66" charset="0"/>
              </a:rPr>
              <a:t> que..	I think that…		Ca me </a:t>
            </a:r>
            <a:r>
              <a:rPr lang="en-GB" sz="1400" dirty="0" err="1">
                <a:latin typeface="Comic Sans MS" panose="030F0702030302020204" pitchFamily="66" charset="0"/>
              </a:rPr>
              <a:t>donne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envie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visiter</a:t>
            </a:r>
            <a:r>
              <a:rPr lang="en-GB" sz="1400" dirty="0">
                <a:latin typeface="Comic Sans MS" panose="030F0702030302020204" pitchFamily="66" charset="0"/>
              </a:rPr>
              <a:t>	It makes me want </a:t>
            </a:r>
            <a:r>
              <a:rPr lang="en-GB" sz="1400" b="1" dirty="0">
                <a:latin typeface="Comic Sans MS" panose="030F0702030302020204" pitchFamily="66" charset="0"/>
              </a:rPr>
              <a:t>to </a:t>
            </a:r>
            <a:r>
              <a:rPr lang="en-GB" sz="1400" b="1" dirty="0" smtClean="0">
                <a:latin typeface="Comic Sans MS" panose="030F0702030302020204" pitchFamily="66" charset="0"/>
              </a:rPr>
              <a:t>visit</a:t>
            </a:r>
            <a:r>
              <a:rPr lang="en-GB" sz="1400" b="1" dirty="0" smtClean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(verb)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crois</a:t>
            </a:r>
            <a:r>
              <a:rPr lang="en-GB" sz="1400" dirty="0">
                <a:latin typeface="Comic Sans MS" panose="030F0702030302020204" pitchFamily="66" charset="0"/>
              </a:rPr>
              <a:t> que…	I believe that…		Ca me rend </a:t>
            </a:r>
            <a:r>
              <a:rPr lang="en-GB" sz="1400" b="1" dirty="0">
                <a:latin typeface="Comic Sans MS" panose="030F0702030302020204" pitchFamily="66" charset="0"/>
              </a:rPr>
              <a:t>content</a:t>
            </a:r>
            <a:r>
              <a:rPr lang="en-GB" sz="1400" dirty="0">
                <a:latin typeface="Comic Sans MS" panose="030F0702030302020204" pitchFamily="66" charset="0"/>
              </a:rPr>
              <a:t>		I makes me </a:t>
            </a:r>
            <a:r>
              <a:rPr lang="en-GB" sz="1400" b="1" dirty="0">
                <a:latin typeface="Comic Sans MS" panose="030F0702030302020204" pitchFamily="66" charset="0"/>
              </a:rPr>
              <a:t>happy (adjective)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 mon </a:t>
            </a:r>
            <a:r>
              <a:rPr lang="en-GB" sz="1400" dirty="0" err="1">
                <a:latin typeface="Comic Sans MS" panose="030F0702030302020204" pitchFamily="66" charset="0"/>
              </a:rPr>
              <a:t>avis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In my opinion it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Selon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According to me it is</a:t>
            </a:r>
            <a:r>
              <a:rPr lang="en-GB" sz="1400" dirty="0" smtClean="0">
                <a:latin typeface="Comic Sans MS" panose="030F0702030302020204" pitchFamily="66" charset="0"/>
              </a:rPr>
              <a:t>…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passion pour </a:t>
            </a:r>
            <a:r>
              <a:rPr lang="en-GB" sz="1400" b="1" dirty="0" smtClean="0">
                <a:latin typeface="Comic Sans MS" panose="030F0702030302020204" pitchFamily="66" charset="0"/>
              </a:rPr>
              <a:t>ma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ville</a:t>
            </a:r>
            <a:r>
              <a:rPr lang="en-GB" sz="1400" dirty="0">
                <a:latin typeface="Comic Sans MS" panose="030F0702030302020204" pitchFamily="66" charset="0"/>
              </a:rPr>
              <a:t>	I have a passion for </a:t>
            </a:r>
            <a:r>
              <a:rPr lang="en-GB" sz="1400" b="1" dirty="0" smtClean="0">
                <a:latin typeface="Comic Sans MS" panose="030F0702030302020204" pitchFamily="66" charset="0"/>
              </a:rPr>
              <a:t>my town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Personnellement</a:t>
            </a:r>
            <a:r>
              <a:rPr lang="en-GB" sz="1400" dirty="0" smtClean="0">
                <a:latin typeface="Comic Sans MS" panose="030F0702030302020204" pitchFamily="66" charset="0"/>
              </a:rPr>
              <a:t>	Personally</a:t>
            </a:r>
            <a:r>
              <a:rPr lang="en-GB" sz="1400" dirty="0">
                <a:latin typeface="Comic Sans MS" panose="030F0702030302020204" pitchFamily="66" charset="0"/>
              </a:rPr>
              <a:t>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fan </a:t>
            </a:r>
            <a:r>
              <a:rPr lang="en-GB" sz="1400" dirty="0" smtClean="0">
                <a:latin typeface="Comic Sans MS" panose="030F0702030302020204" pitchFamily="66" charset="0"/>
              </a:rPr>
              <a:t>de Rotherham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smtClean="0">
                <a:latin typeface="Comic Sans MS" panose="030F0702030302020204" pitchFamily="66" charset="0"/>
              </a:rPr>
              <a:t>I’m </a:t>
            </a:r>
            <a:r>
              <a:rPr lang="en-GB" sz="1400" dirty="0">
                <a:latin typeface="Comic Sans MS" panose="030F0702030302020204" pitchFamily="66" charset="0"/>
              </a:rPr>
              <a:t>a fan of </a:t>
            </a:r>
            <a:r>
              <a:rPr lang="en-GB" sz="1400" b="1" dirty="0" smtClean="0">
                <a:latin typeface="Comic Sans MS" panose="030F0702030302020204" pitchFamily="66" charset="0"/>
              </a:rPr>
              <a:t>Rotherham</a:t>
            </a:r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animé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smtClean="0">
                <a:latin typeface="Comic Sans MS" panose="030F0702030302020204" pitchFamily="66" charset="0"/>
              </a:rPr>
              <a:t>lively</a:t>
            </a:r>
            <a:r>
              <a:rPr lang="en-GB" sz="1400" dirty="0">
                <a:latin typeface="Comic Sans MS" panose="030F0702030302020204" pitchFamily="66" charset="0"/>
              </a:rPr>
              <a:t>		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horreur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smtClean="0">
                <a:latin typeface="Comic Sans MS" panose="030F0702030302020204" pitchFamily="66" charset="0"/>
              </a:rPr>
              <a:t>de Rotherham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smtClean="0">
                <a:latin typeface="Comic Sans MS" panose="030F0702030302020204" pitchFamily="66" charset="0"/>
              </a:rPr>
              <a:t>I </a:t>
            </a:r>
            <a:r>
              <a:rPr lang="en-GB" sz="1400" dirty="0">
                <a:latin typeface="Comic Sans MS" panose="030F0702030302020204" pitchFamily="66" charset="0"/>
              </a:rPr>
              <a:t>hate </a:t>
            </a:r>
            <a:r>
              <a:rPr lang="en-GB" sz="1400" b="1" dirty="0" smtClean="0">
                <a:latin typeface="Comic Sans MS" panose="030F0702030302020204" pitchFamily="66" charset="0"/>
              </a:rPr>
              <a:t>Rotherham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tranquille</a:t>
            </a:r>
            <a:r>
              <a:rPr lang="en-GB" sz="1400" dirty="0" smtClean="0">
                <a:latin typeface="Comic Sans MS" panose="030F0702030302020204" pitchFamily="66" charset="0"/>
              </a:rPr>
              <a:t>		</a:t>
            </a:r>
            <a:r>
              <a:rPr lang="en-GB" sz="1400" dirty="0" smtClean="0">
                <a:latin typeface="Comic Sans MS" panose="030F0702030302020204" pitchFamily="66" charset="0"/>
              </a:rPr>
              <a:t>quiet</a:t>
            </a:r>
            <a:r>
              <a:rPr lang="en-GB" sz="1400" dirty="0" smtClean="0">
                <a:latin typeface="Comic Sans MS" panose="030F0702030302020204" pitchFamily="66" charset="0"/>
              </a:rPr>
              <a:t>			</a:t>
            </a:r>
            <a:r>
              <a:rPr lang="en-GB" sz="1400" b="1" dirty="0" smtClean="0">
                <a:latin typeface="Comic Sans MS" panose="030F0702030302020204" pitchFamily="66" charset="0"/>
              </a:rPr>
              <a:t>Rotherham</a:t>
            </a:r>
            <a:r>
              <a:rPr lang="en-GB" sz="1400" b="1" dirty="0" smtClean="0">
                <a:latin typeface="Comic Sans MS" panose="030F0702030302020204" pitchFamily="66" charset="0"/>
              </a:rPr>
              <a:t> </a:t>
            </a:r>
            <a:r>
              <a:rPr lang="en-GB" sz="1400" dirty="0" smtClean="0">
                <a:latin typeface="Comic Sans MS" panose="030F0702030302020204" pitchFamily="66" charset="0"/>
              </a:rPr>
              <a:t>me plait		</a:t>
            </a:r>
            <a:r>
              <a:rPr lang="en-GB" sz="1400" b="1" dirty="0" smtClean="0">
                <a:latin typeface="Comic Sans MS" panose="030F0702030302020204" pitchFamily="66" charset="0"/>
              </a:rPr>
              <a:t>Rotherham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smtClean="0">
                <a:latin typeface="Comic Sans MS" panose="030F0702030302020204" pitchFamily="66" charset="0"/>
              </a:rPr>
              <a:t>pleases me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Bruyant</a:t>
            </a:r>
            <a:r>
              <a:rPr lang="en-GB" sz="1400" dirty="0" smtClean="0">
                <a:latin typeface="Comic Sans MS" panose="030F0702030302020204" pitchFamily="66" charset="0"/>
              </a:rPr>
              <a:t>	</a:t>
            </a:r>
            <a:r>
              <a:rPr lang="en-GB" sz="1400" dirty="0" smtClean="0">
                <a:latin typeface="Comic Sans MS" panose="030F0702030302020204" pitchFamily="66" charset="0"/>
              </a:rPr>
              <a:t>	</a:t>
            </a:r>
            <a:r>
              <a:rPr lang="en-GB" sz="1400" dirty="0" smtClean="0">
                <a:latin typeface="Comic Sans MS" panose="030F0702030302020204" pitchFamily="66" charset="0"/>
              </a:rPr>
              <a:t>noisy</a:t>
            </a:r>
            <a:r>
              <a:rPr lang="en-GB" sz="1400" dirty="0" smtClean="0">
                <a:latin typeface="Comic Sans MS" panose="030F0702030302020204" pitchFamily="66" charset="0"/>
              </a:rPr>
              <a:t>			Je </a:t>
            </a:r>
            <a:r>
              <a:rPr lang="en-GB" sz="1400" dirty="0" err="1" smtClean="0">
                <a:latin typeface="Comic Sans MS" panose="030F0702030302020204" pitchFamily="66" charset="0"/>
              </a:rPr>
              <a:t>suis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passionné</a:t>
            </a:r>
            <a:r>
              <a:rPr lang="en-GB" sz="1400" dirty="0" smtClean="0">
                <a:latin typeface="Comic Sans MS" panose="030F0702030302020204" pitchFamily="66" charset="0"/>
              </a:rPr>
              <a:t> de </a:t>
            </a:r>
            <a:r>
              <a:rPr lang="en-GB" sz="1400" b="1" dirty="0" smtClean="0">
                <a:latin typeface="Comic Sans MS" panose="030F0702030302020204" pitchFamily="66" charset="0"/>
              </a:rPr>
              <a:t>Rotherham </a:t>
            </a:r>
            <a:r>
              <a:rPr lang="en-GB" sz="1400" dirty="0" smtClean="0">
                <a:latin typeface="Comic Sans MS" panose="030F0702030302020204" pitchFamily="66" charset="0"/>
              </a:rPr>
              <a:t>	I am passionate about </a:t>
            </a:r>
            <a:r>
              <a:rPr lang="en-GB" sz="1400" b="1" dirty="0" smtClean="0">
                <a:latin typeface="Comic Sans MS" panose="030F0702030302020204" pitchFamily="66" charset="0"/>
              </a:rPr>
              <a:t>Rotherham</a:t>
            </a:r>
            <a:endParaRPr lang="en-GB" sz="1400" b="1" dirty="0" smtClean="0">
              <a:latin typeface="Comic Sans MS" panose="030F0702030302020204" pitchFamily="66" charset="0"/>
            </a:endParaRP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Pollué</a:t>
            </a:r>
            <a:r>
              <a:rPr lang="en-GB" sz="1400" dirty="0" smtClean="0">
                <a:latin typeface="Comic Sans MS" panose="030F0702030302020204" pitchFamily="66" charset="0"/>
              </a:rPr>
              <a:t>	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smtClean="0">
                <a:latin typeface="Comic Sans MS" panose="030F0702030302020204" pitchFamily="66" charset="0"/>
              </a:rPr>
              <a:t>polluted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industrielle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 smtClean="0">
                <a:latin typeface="Comic Sans MS" panose="030F0702030302020204" pitchFamily="66" charset="0"/>
              </a:rPr>
              <a:t>industrielle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Agréable</a:t>
            </a:r>
            <a:r>
              <a:rPr lang="en-GB" sz="1400" dirty="0" smtClean="0">
                <a:latin typeface="Comic Sans MS" panose="030F0702030302020204" pitchFamily="66" charset="0"/>
              </a:rPr>
              <a:t>	</a:t>
            </a:r>
            <a:r>
              <a:rPr lang="en-GB" sz="1400" dirty="0" smtClean="0">
                <a:latin typeface="Comic Sans MS" panose="030F0702030302020204" pitchFamily="66" charset="0"/>
              </a:rPr>
              <a:t>	</a:t>
            </a:r>
            <a:r>
              <a:rPr lang="en-GB" sz="1400" dirty="0" smtClean="0">
                <a:latin typeface="Comic Sans MS" panose="030F0702030302020204" pitchFamily="66" charset="0"/>
              </a:rPr>
              <a:t>nice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désagréable</a:t>
            </a:r>
            <a:r>
              <a:rPr lang="en-GB" sz="1400" dirty="0" smtClean="0">
                <a:latin typeface="Comic Sans MS" panose="030F0702030302020204" pitchFamily="66" charset="0"/>
              </a:rPr>
              <a:t>	</a:t>
            </a:r>
            <a:r>
              <a:rPr lang="en-GB" sz="1400" dirty="0" smtClean="0">
                <a:latin typeface="Comic Sans MS" panose="030F0702030302020204" pitchFamily="66" charset="0"/>
              </a:rPr>
              <a:t>unpleasant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Déprimant</a:t>
            </a:r>
            <a:r>
              <a:rPr lang="en-GB" sz="1400" dirty="0" smtClean="0">
                <a:latin typeface="Comic Sans MS" panose="030F0702030302020204" pitchFamily="66" charset="0"/>
              </a:rPr>
              <a:t>	</a:t>
            </a:r>
            <a:r>
              <a:rPr lang="en-GB" sz="1400" dirty="0" smtClean="0">
                <a:latin typeface="Comic Sans MS" panose="030F0702030302020204" pitchFamily="66" charset="0"/>
              </a:rPr>
              <a:t>	</a:t>
            </a:r>
            <a:r>
              <a:rPr lang="en-GB" sz="1400" dirty="0" smtClean="0">
                <a:latin typeface="Comic Sans MS" panose="030F0702030302020204" pitchFamily="66" charset="0"/>
              </a:rPr>
              <a:t>depressing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Triste	</a:t>
            </a:r>
            <a:r>
              <a:rPr lang="en-GB" sz="1400" dirty="0" smtClean="0">
                <a:latin typeface="Comic Sans MS" panose="030F0702030302020204" pitchFamily="66" charset="0"/>
              </a:rPr>
              <a:t>	</a:t>
            </a:r>
            <a:r>
              <a:rPr lang="en-GB" sz="1400" dirty="0" smtClean="0">
                <a:latin typeface="Comic Sans MS" panose="030F0702030302020204" pitchFamily="66" charset="0"/>
              </a:rPr>
              <a:t>sad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 err="1" smtClean="0">
                <a:latin typeface="Comic Sans MS" panose="030F0702030302020204" pitchFamily="66" charset="0"/>
              </a:rPr>
              <a:t>J’ai</a:t>
            </a:r>
            <a:r>
              <a:rPr lang="en-GB" b="1" dirty="0" smtClean="0">
                <a:latin typeface="Comic Sans MS" panose="030F0702030302020204" pitchFamily="66" charset="0"/>
              </a:rPr>
              <a:t> </a:t>
            </a:r>
            <a:r>
              <a:rPr lang="en-GB" b="1" dirty="0" err="1" smtClean="0">
                <a:latin typeface="Comic Sans MS" panose="030F0702030302020204" pitchFamily="66" charset="0"/>
              </a:rPr>
              <a:t>habité</a:t>
            </a:r>
            <a:endParaRPr lang="en-GB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 smtClean="0">
                <a:latin typeface="Comic Sans MS" panose="030F0702030302020204" pitchFamily="66" charset="0"/>
              </a:rPr>
              <a:t>J’ai</a:t>
            </a:r>
            <a:r>
              <a:rPr lang="en-GB" b="1" dirty="0" smtClean="0">
                <a:latin typeface="Comic Sans MS" panose="030F0702030302020204" pitchFamily="66" charset="0"/>
              </a:rPr>
              <a:t> </a:t>
            </a:r>
            <a:r>
              <a:rPr lang="en-GB" b="1" dirty="0" err="1" smtClean="0">
                <a:latin typeface="Comic Sans MS" panose="030F0702030302020204" pitchFamily="66" charset="0"/>
              </a:rPr>
              <a:t>loué</a:t>
            </a:r>
            <a:endParaRPr lang="en-GB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Je </a:t>
            </a:r>
            <a:r>
              <a:rPr lang="en-GB" b="1" dirty="0" err="1" smtClean="0">
                <a:latin typeface="Comic Sans MS" panose="030F0702030302020204" pitchFamily="66" charset="0"/>
              </a:rPr>
              <a:t>suis</a:t>
            </a:r>
            <a:r>
              <a:rPr lang="en-GB" b="1" dirty="0" smtClean="0">
                <a:latin typeface="Comic Sans MS" panose="030F0702030302020204" pitchFamily="66" charset="0"/>
              </a:rPr>
              <a:t> </a:t>
            </a:r>
            <a:r>
              <a:rPr lang="en-GB" b="1" dirty="0" err="1" smtClean="0">
                <a:latin typeface="Comic Sans MS" panose="030F0702030302020204" pitchFamily="66" charset="0"/>
              </a:rPr>
              <a:t>allé</a:t>
            </a:r>
            <a:endParaRPr lang="en-GB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 smtClean="0">
                <a:latin typeface="Comic Sans MS" panose="030F0702030302020204" pitchFamily="66" charset="0"/>
              </a:rPr>
              <a:t>J’ai</a:t>
            </a:r>
            <a:r>
              <a:rPr lang="en-GB" b="1" dirty="0" smtClean="0">
                <a:latin typeface="Comic Sans MS" panose="030F0702030302020204" pitchFamily="66" charset="0"/>
              </a:rPr>
              <a:t> </a:t>
            </a:r>
            <a:r>
              <a:rPr lang="en-GB" b="1" dirty="0" smtClean="0">
                <a:latin typeface="Comic Sans MS" panose="030F0702030302020204" pitchFamily="66" charset="0"/>
              </a:rPr>
              <a:t>fait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26673" y="651455"/>
            <a:ext cx="2932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Je </a:t>
            </a:r>
            <a:r>
              <a:rPr lang="en-GB" b="1" dirty="0" err="1" smtClean="0">
                <a:latin typeface="Comic Sans MS" panose="030F0702030302020204" pitchFamily="66" charset="0"/>
              </a:rPr>
              <a:t>habite</a:t>
            </a:r>
            <a:endParaRPr lang="en-GB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Je </a:t>
            </a:r>
            <a:r>
              <a:rPr lang="en-GB" b="1" dirty="0" err="1" smtClean="0">
                <a:latin typeface="Comic Sans MS" panose="030F0702030302020204" pitchFamily="66" charset="0"/>
              </a:rPr>
              <a:t>loue</a:t>
            </a:r>
            <a:endParaRPr lang="en-GB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Je </a:t>
            </a:r>
            <a:r>
              <a:rPr lang="en-GB" b="1" dirty="0" err="1" smtClean="0">
                <a:latin typeface="Comic Sans MS" panose="030F0702030302020204" pitchFamily="66" charset="0"/>
              </a:rPr>
              <a:t>vais</a:t>
            </a:r>
            <a:endParaRPr lang="en-GB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Je </a:t>
            </a:r>
            <a:r>
              <a:rPr lang="en-GB" b="1" dirty="0" err="1" smtClean="0">
                <a:latin typeface="Comic Sans MS" panose="030F0702030302020204" pitchFamily="66" charset="0"/>
              </a:rPr>
              <a:t>fais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3" y="651455"/>
            <a:ext cx="32450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Je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vais</a:t>
            </a:r>
            <a:r>
              <a:rPr lang="en-GB" sz="1400" b="1" dirty="0" smtClean="0">
                <a:latin typeface="Comic Sans MS" panose="030F0702030302020204" pitchFamily="66" charset="0"/>
              </a:rPr>
              <a:t>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habiter</a:t>
            </a:r>
            <a:r>
              <a:rPr lang="en-GB" sz="1400" b="1" dirty="0" smtClean="0">
                <a:latin typeface="Comic Sans MS" panose="030F0702030302020204" pitchFamily="66" charset="0"/>
              </a:rPr>
              <a:t>/je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habiterai</a:t>
            </a:r>
            <a:endParaRPr lang="en-GB" sz="1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Je </a:t>
            </a:r>
            <a:r>
              <a:rPr lang="en-GB" b="1" dirty="0" err="1" smtClean="0">
                <a:latin typeface="Comic Sans MS" panose="030F0702030302020204" pitchFamily="66" charset="0"/>
              </a:rPr>
              <a:t>vais</a:t>
            </a:r>
            <a:r>
              <a:rPr lang="en-GB" b="1" dirty="0" smtClean="0">
                <a:latin typeface="Comic Sans MS" panose="030F0702030302020204" pitchFamily="66" charset="0"/>
              </a:rPr>
              <a:t> </a:t>
            </a:r>
            <a:r>
              <a:rPr lang="en-GB" b="1" dirty="0" err="1" smtClean="0">
                <a:latin typeface="Comic Sans MS" panose="030F0702030302020204" pitchFamily="66" charset="0"/>
              </a:rPr>
              <a:t>louer</a:t>
            </a:r>
            <a:r>
              <a:rPr lang="en-GB" b="1" dirty="0" smtClean="0">
                <a:latin typeface="Comic Sans MS" panose="030F0702030302020204" pitchFamily="66" charset="0"/>
              </a:rPr>
              <a:t>/je </a:t>
            </a:r>
            <a:r>
              <a:rPr lang="en-GB" b="1" dirty="0" err="1" smtClean="0">
                <a:latin typeface="Comic Sans MS" panose="030F0702030302020204" pitchFamily="66" charset="0"/>
              </a:rPr>
              <a:t>louerai</a:t>
            </a:r>
            <a:endParaRPr lang="en-GB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 smtClean="0">
                <a:latin typeface="Comic Sans MS" panose="030F0702030302020204" pitchFamily="66" charset="0"/>
              </a:rPr>
              <a:t>Je </a:t>
            </a:r>
            <a:r>
              <a:rPr lang="en-GB" sz="1600" b="1" dirty="0" err="1" smtClean="0">
                <a:latin typeface="Comic Sans MS" panose="030F0702030302020204" pitchFamily="66" charset="0"/>
              </a:rPr>
              <a:t>vais</a:t>
            </a:r>
            <a:r>
              <a:rPr lang="en-GB" sz="1600" b="1" dirty="0" smtClean="0">
                <a:latin typeface="Comic Sans MS" panose="030F0702030302020204" pitchFamily="66" charset="0"/>
              </a:rPr>
              <a:t> </a:t>
            </a:r>
            <a:r>
              <a:rPr lang="en-GB" sz="1600" b="1" dirty="0" err="1" smtClean="0">
                <a:latin typeface="Comic Sans MS" panose="030F0702030302020204" pitchFamily="66" charset="0"/>
              </a:rPr>
              <a:t>aller</a:t>
            </a:r>
            <a:r>
              <a:rPr lang="en-GB" sz="1600" b="1" dirty="0" smtClean="0">
                <a:latin typeface="Comic Sans MS" panose="030F0702030302020204" pitchFamily="66" charset="0"/>
              </a:rPr>
              <a:t>/</a:t>
            </a:r>
            <a:r>
              <a:rPr lang="en-GB" sz="1600" b="1" dirty="0" err="1" smtClean="0">
                <a:latin typeface="Comic Sans MS" panose="030F0702030302020204" pitchFamily="66" charset="0"/>
              </a:rPr>
              <a:t>j’irai</a:t>
            </a:r>
            <a:endParaRPr lang="en-GB" sz="16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 smtClean="0">
                <a:latin typeface="Comic Sans MS" panose="030F0702030302020204" pitchFamily="66" charset="0"/>
              </a:rPr>
              <a:t>Je </a:t>
            </a:r>
            <a:r>
              <a:rPr lang="en-GB" sz="1600" b="1" dirty="0" err="1" smtClean="0">
                <a:latin typeface="Comic Sans MS" panose="030F0702030302020204" pitchFamily="66" charset="0"/>
              </a:rPr>
              <a:t>vais</a:t>
            </a:r>
            <a:r>
              <a:rPr lang="en-GB" sz="1600" b="1" dirty="0" smtClean="0">
                <a:latin typeface="Comic Sans MS" panose="030F0702030302020204" pitchFamily="66" charset="0"/>
              </a:rPr>
              <a:t> </a:t>
            </a:r>
            <a:r>
              <a:rPr lang="en-GB" sz="1600" b="1" dirty="0" smtClean="0">
                <a:latin typeface="Comic Sans MS" panose="030F0702030302020204" pitchFamily="66" charset="0"/>
              </a:rPr>
              <a:t>faire/je </a:t>
            </a:r>
            <a:r>
              <a:rPr lang="en-GB" sz="1600" b="1" dirty="0" err="1" smtClean="0">
                <a:latin typeface="Comic Sans MS" panose="030F0702030302020204" pitchFamily="66" charset="0"/>
              </a:rPr>
              <a:t>fer</a:t>
            </a:r>
            <a:r>
              <a:rPr lang="en-GB" sz="1600" b="1" dirty="0" err="1" smtClean="0">
                <a:latin typeface="Comic Sans MS" panose="030F0702030302020204" pitchFamily="66" charset="0"/>
              </a:rPr>
              <a:t>ai</a:t>
            </a:r>
            <a:endParaRPr lang="en-GB" sz="1600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Normalement</a:t>
            </a:r>
            <a:r>
              <a:rPr lang="en-GB" sz="1400" dirty="0" smtClean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Quelquefois</a:t>
            </a:r>
            <a:r>
              <a:rPr lang="en-GB" sz="1400" dirty="0" smtClean="0">
                <a:latin typeface="Comic Sans MS" panose="030F0702030302020204" pitchFamily="66" charset="0"/>
              </a:rPr>
              <a:t>		sometimes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Souvent</a:t>
            </a:r>
            <a:r>
              <a:rPr lang="en-GB" sz="1400" dirty="0" smtClean="0">
                <a:latin typeface="Comic Sans MS" panose="030F0702030302020204" pitchFamily="66" charset="0"/>
              </a:rPr>
              <a:t>			often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Tous</a:t>
            </a:r>
            <a:r>
              <a:rPr lang="en-GB" sz="1400" dirty="0" smtClean="0">
                <a:latin typeface="Comic Sans MS" panose="030F0702030302020204" pitchFamily="66" charset="0"/>
              </a:rPr>
              <a:t> les </a:t>
            </a:r>
            <a:r>
              <a:rPr lang="en-GB" sz="1400" dirty="0" err="1" smtClean="0">
                <a:latin typeface="Comic Sans MS" panose="030F0702030302020204" pitchFamily="66" charset="0"/>
              </a:rPr>
              <a:t>jours</a:t>
            </a:r>
            <a:r>
              <a:rPr lang="en-GB" sz="1400" dirty="0" smtClean="0">
                <a:latin typeface="Comic Sans MS" panose="030F0702030302020204" pitchFamily="66" charset="0"/>
              </a:rPr>
              <a:t>		everyday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Une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fois</a:t>
            </a:r>
            <a:r>
              <a:rPr lang="en-GB" sz="1400" dirty="0" smtClean="0">
                <a:latin typeface="Comic Sans MS" panose="030F0702030302020204" pitchFamily="66" charset="0"/>
              </a:rPr>
              <a:t> par </a:t>
            </a:r>
            <a:r>
              <a:rPr lang="en-GB" sz="1400" dirty="0" err="1" smtClean="0">
                <a:latin typeface="Comic Sans MS" panose="030F0702030302020204" pitchFamily="66" charset="0"/>
              </a:rPr>
              <a:t>semaine</a:t>
            </a:r>
            <a:r>
              <a:rPr lang="en-GB" sz="1400" dirty="0" smtClean="0">
                <a:latin typeface="Comic Sans MS" panose="030F0702030302020204" pitchFamily="66" charset="0"/>
              </a:rPr>
              <a:t>		one a week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D’habitude</a:t>
            </a:r>
            <a:r>
              <a:rPr lang="en-GB" sz="1400" dirty="0" smtClean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De temps </a:t>
            </a:r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 temps		from time to time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Parfois</a:t>
            </a:r>
            <a:r>
              <a:rPr lang="en-GB" sz="1400" dirty="0" smtClean="0">
                <a:latin typeface="Comic Sans MS" panose="030F0702030302020204" pitchFamily="66" charset="0"/>
              </a:rPr>
              <a:t>/</a:t>
            </a:r>
            <a:r>
              <a:rPr lang="en-GB" sz="1400" dirty="0" err="1" smtClean="0">
                <a:latin typeface="Comic Sans MS" panose="030F0702030302020204" pitchFamily="66" charset="0"/>
              </a:rPr>
              <a:t>quelquefois</a:t>
            </a:r>
            <a:r>
              <a:rPr lang="en-GB" sz="1400" dirty="0" smtClean="0">
                <a:latin typeface="Comic Sans MS" panose="030F0702030302020204" pitchFamily="66" charset="0"/>
              </a:rPr>
              <a:t>		sometimes</a:t>
            </a:r>
          </a:p>
          <a:p>
            <a:endParaRPr lang="en-GB" sz="1400" b="1" dirty="0" smtClean="0">
              <a:latin typeface="Comic Sans MS" panose="030F0702030302020204" pitchFamily="66" charset="0"/>
            </a:endParaRP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Hier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soir</a:t>
            </a:r>
            <a:r>
              <a:rPr lang="en-GB" sz="1400" dirty="0" smtClean="0">
                <a:latin typeface="Comic Sans MS" panose="030F0702030302020204" pitchFamily="66" charset="0"/>
              </a:rPr>
              <a:t>			yesterday evening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Récemment</a:t>
            </a:r>
            <a:r>
              <a:rPr lang="en-GB" sz="1400" dirty="0" smtClean="0">
                <a:latin typeface="Comic Sans MS" panose="030F0702030302020204" pitchFamily="66" charset="0"/>
              </a:rPr>
              <a:t>		recently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Le weekend </a:t>
            </a:r>
            <a:r>
              <a:rPr lang="en-GB" sz="1400" dirty="0" err="1" smtClean="0">
                <a:latin typeface="Comic Sans MS" panose="030F0702030302020204" pitchFamily="66" charset="0"/>
              </a:rPr>
              <a:t>dernier</a:t>
            </a:r>
            <a:r>
              <a:rPr lang="en-GB" sz="1400" dirty="0" smtClean="0">
                <a:latin typeface="Comic Sans MS" panose="030F0702030302020204" pitchFamily="66" charset="0"/>
              </a:rPr>
              <a:t>		last weekend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La </a:t>
            </a:r>
            <a:r>
              <a:rPr lang="en-GB" sz="1400" dirty="0" err="1" smtClean="0">
                <a:latin typeface="Comic Sans MS" panose="030F0702030302020204" pitchFamily="66" charset="0"/>
              </a:rPr>
              <a:t>semaine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dernière</a:t>
            </a:r>
            <a:r>
              <a:rPr lang="en-GB" sz="1400" dirty="0" smtClean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L’année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dernière</a:t>
            </a:r>
            <a:r>
              <a:rPr lang="en-GB" sz="1400" dirty="0" smtClean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Il y a </a:t>
            </a:r>
            <a:r>
              <a:rPr lang="en-GB" sz="1400" dirty="0" smtClean="0">
                <a:latin typeface="Comic Sans MS" panose="030F0702030302020204" pitchFamily="66" charset="0"/>
              </a:rPr>
              <a:t>2 </a:t>
            </a:r>
            <a:r>
              <a:rPr lang="en-GB" sz="1400" dirty="0" err="1" smtClean="0">
                <a:latin typeface="Comic Sans MS" panose="030F0702030302020204" pitchFamily="66" charset="0"/>
              </a:rPr>
              <a:t>semaines</a:t>
            </a:r>
            <a:r>
              <a:rPr lang="en-GB" sz="1400" dirty="0" smtClean="0">
                <a:latin typeface="Comic Sans MS" panose="030F0702030302020204" pitchFamily="66" charset="0"/>
              </a:rPr>
              <a:t>		2 weeks </a:t>
            </a:r>
            <a:r>
              <a:rPr lang="en-GB" sz="1400" b="1" dirty="0" smtClean="0">
                <a:latin typeface="Comic Sans MS" panose="030F0702030302020204" pitchFamily="66" charset="0"/>
              </a:rPr>
              <a:t>ago</a:t>
            </a: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D’abord</a:t>
            </a:r>
            <a:r>
              <a:rPr lang="en-GB" sz="1400" dirty="0" smtClean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Puis</a:t>
            </a:r>
            <a:r>
              <a:rPr lang="en-GB" sz="1400" dirty="0" smtClean="0">
                <a:latin typeface="Comic Sans MS" panose="030F0702030302020204" pitchFamily="66" charset="0"/>
              </a:rPr>
              <a:t>/</a:t>
            </a:r>
            <a:r>
              <a:rPr lang="en-GB" sz="1400" dirty="0" err="1" smtClean="0">
                <a:latin typeface="Comic Sans MS" panose="030F0702030302020204" pitchFamily="66" charset="0"/>
              </a:rPr>
              <a:t>ensuite</a:t>
            </a:r>
            <a:r>
              <a:rPr lang="en-GB" sz="1400" dirty="0" smtClean="0">
                <a:latin typeface="Comic Sans MS" panose="030F0702030302020204" pitchFamily="66" charset="0"/>
              </a:rPr>
              <a:t>		then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Après			after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Car/</a:t>
            </a:r>
            <a:r>
              <a:rPr lang="en-GB" sz="1400" dirty="0" err="1" smtClean="0">
                <a:latin typeface="Comic Sans MS" panose="030F0702030302020204" pitchFamily="66" charset="0"/>
              </a:rPr>
              <a:t>parce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que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Vu que / </a:t>
            </a:r>
            <a:r>
              <a:rPr lang="en-GB" sz="1400" dirty="0" err="1">
                <a:latin typeface="Comic Sans MS" panose="030F0702030302020204" pitchFamily="66" charset="0"/>
              </a:rPr>
              <a:t>étant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donné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smtClean="0">
                <a:latin typeface="Comic Sans MS" panose="030F0702030302020204" pitchFamily="66" charset="0"/>
              </a:rPr>
              <a:t>que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Pourtant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cependant</a:t>
            </a:r>
            <a:r>
              <a:rPr lang="en-GB" sz="1400" dirty="0">
                <a:latin typeface="Comic Sans MS" panose="030F0702030302020204" pitchFamily="66" charset="0"/>
              </a:rPr>
              <a:t>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Tandis</a:t>
            </a:r>
            <a:r>
              <a:rPr lang="en-GB" sz="1400" dirty="0">
                <a:latin typeface="Comic Sans MS" panose="030F0702030302020204" pitchFamily="66" charset="0"/>
              </a:rPr>
              <a:t> que			whereas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Mais</a:t>
            </a:r>
            <a:r>
              <a:rPr lang="en-GB" sz="1400" dirty="0">
                <a:latin typeface="Comic Sans MS" panose="030F0702030302020204" pitchFamily="66" charset="0"/>
              </a:rPr>
              <a:t>			</a:t>
            </a:r>
            <a:r>
              <a:rPr lang="en-GB" sz="1400" dirty="0" smtClean="0">
                <a:latin typeface="Comic Sans MS" panose="030F0702030302020204" pitchFamily="66" charset="0"/>
              </a:rPr>
              <a:t>but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revanche</a:t>
            </a:r>
            <a:r>
              <a:rPr lang="en-GB" sz="1400" dirty="0" smtClean="0">
                <a:latin typeface="Comic Sans MS" panose="030F0702030302020204" pitchFamily="66" charset="0"/>
              </a:rPr>
              <a:t>		on the other </a:t>
            </a:r>
            <a:r>
              <a:rPr lang="en-GB" sz="1400" dirty="0" smtClean="0">
                <a:latin typeface="Comic Sans MS" panose="030F0702030302020204" pitchFamily="66" charset="0"/>
              </a:rPr>
              <a:t>hand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Par </a:t>
            </a:r>
            <a:r>
              <a:rPr lang="en-GB" sz="1400" dirty="0" err="1" smtClean="0">
                <a:latin typeface="Comic Sans MS" panose="030F0702030302020204" pitchFamily="66" charset="0"/>
              </a:rPr>
              <a:t>contre</a:t>
            </a:r>
            <a:r>
              <a:rPr lang="en-GB" sz="1400" dirty="0" smtClean="0">
                <a:latin typeface="Comic Sans MS" panose="030F0702030302020204" pitchFamily="66" charset="0"/>
              </a:rPr>
              <a:t>			on the other hand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D’un part….		</a:t>
            </a:r>
            <a:r>
              <a:rPr lang="en-GB" sz="1400" dirty="0">
                <a:latin typeface="Comic Sans MS" panose="030F0702030302020204" pitchFamily="66" charset="0"/>
              </a:rPr>
              <a:t>on the one hand…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d’autre</a:t>
            </a:r>
            <a:r>
              <a:rPr lang="en-GB" sz="1400" dirty="0" smtClean="0">
                <a:latin typeface="Comic Sans MS" panose="030F0702030302020204" pitchFamily="66" charset="0"/>
              </a:rPr>
              <a:t> part		on the other hand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1061</Words>
  <Application>Microsoft Office PowerPoint</Application>
  <PresentationFormat>Widescreen</PresentationFormat>
  <Paragraphs>184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</cp:lastModifiedBy>
  <cp:revision>29</cp:revision>
  <dcterms:created xsi:type="dcterms:W3CDTF">2020-11-16T12:54:35Z</dcterms:created>
  <dcterms:modified xsi:type="dcterms:W3CDTF">2021-07-07T14:36:59Z</dcterms:modified>
</cp:coreProperties>
</file>