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HIGHER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8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La </a:t>
            </a:r>
            <a:r>
              <a:rPr lang="en-GB" b="1" dirty="0" err="1">
                <a:latin typeface="Comic Sans MS" panose="030F0702030302020204" pitchFamily="66" charset="0"/>
              </a:rPr>
              <a:t>société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545" y="647700"/>
            <a:ext cx="52066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CE QUI ME PREOCCUPE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Ce qui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 important pour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 dans la vie,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santé			health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L’argent</a:t>
            </a:r>
            <a:r>
              <a:rPr lang="en-GB" sz="1400" dirty="0">
                <a:latin typeface="Comic Sans MS" panose="030F0702030302020204" pitchFamily="66" charset="0"/>
              </a:rPr>
              <a:t>			money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études</a:t>
            </a:r>
            <a:r>
              <a:rPr lang="en-GB" sz="1400" dirty="0">
                <a:latin typeface="Comic Sans MS" panose="030F0702030302020204" pitchFamily="66" charset="0"/>
              </a:rPr>
              <a:t>			studies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L’état</a:t>
            </a:r>
            <a:r>
              <a:rPr lang="en-GB" sz="1400" dirty="0">
                <a:latin typeface="Comic Sans MS" panose="030F0702030302020204" pitchFamily="66" charset="0"/>
              </a:rPr>
              <a:t> de la </a:t>
            </a:r>
            <a:r>
              <a:rPr lang="en-GB" sz="1400" dirty="0" err="1">
                <a:latin typeface="Comic Sans MS" panose="030F0702030302020204" pitchFamily="66" charset="0"/>
              </a:rPr>
              <a:t>terre</a:t>
            </a:r>
            <a:r>
              <a:rPr lang="en-GB" sz="1400" dirty="0">
                <a:latin typeface="Comic Sans MS" panose="030F0702030302020204" pitchFamily="66" charset="0"/>
              </a:rPr>
              <a:t>		state of the earth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réchauffement</a:t>
            </a:r>
            <a:r>
              <a:rPr lang="en-GB" sz="1400" dirty="0">
                <a:latin typeface="Comic Sans MS" panose="030F0702030302020204" pitchFamily="66" charset="0"/>
              </a:rPr>
              <a:t>		global warming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pauvreté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dans</a:t>
            </a:r>
            <a:r>
              <a:rPr lang="en-GB" sz="1400" dirty="0">
                <a:latin typeface="Comic Sans MS" panose="030F0702030302020204" pitchFamily="66" charset="0"/>
              </a:rPr>
              <a:t> le monde	world poverty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L’injustice</a:t>
            </a:r>
            <a:r>
              <a:rPr lang="en-GB" sz="1400" dirty="0">
                <a:latin typeface="Comic Sans MS" panose="030F0702030302020204" pitchFamily="66" charset="0"/>
              </a:rPr>
              <a:t>			injustice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L’environnement</a:t>
            </a:r>
            <a:r>
              <a:rPr lang="en-GB" sz="1400" dirty="0">
                <a:latin typeface="Comic Sans MS" panose="030F0702030302020204" pitchFamily="66" charset="0"/>
              </a:rPr>
              <a:t>		the environment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sans-</a:t>
            </a:r>
            <a:r>
              <a:rPr lang="en-GB" sz="1400" dirty="0" err="1">
                <a:latin typeface="Comic Sans MS" panose="030F0702030302020204" pitchFamily="66" charset="0"/>
              </a:rPr>
              <a:t>abri</a:t>
            </a:r>
            <a:r>
              <a:rPr lang="en-GB" sz="1400" dirty="0">
                <a:latin typeface="Comic Sans MS" panose="030F0702030302020204" pitchFamily="66" charset="0"/>
              </a:rPr>
              <a:t> (SDF)		the homeless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personnes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emprisonnées</a:t>
            </a:r>
            <a:r>
              <a:rPr lang="en-GB" sz="1400" dirty="0">
                <a:latin typeface="Comic Sans MS" panose="030F0702030302020204" pitchFamily="66" charset="0"/>
              </a:rPr>
              <a:t>	wrongly imprisoned people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tort			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ACTIONS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On </a:t>
            </a:r>
            <a:r>
              <a:rPr lang="en-GB" sz="1400" dirty="0" err="1">
                <a:latin typeface="Comic Sans MS" panose="030F0702030302020204" pitchFamily="66" charset="0"/>
              </a:rPr>
              <a:t>peut</a:t>
            </a:r>
            <a:r>
              <a:rPr lang="en-GB" sz="1400" dirty="0">
                <a:latin typeface="Comic Sans MS" panose="030F0702030302020204" pitchFamily="66" charset="0"/>
              </a:rPr>
              <a:t>/Il </a:t>
            </a:r>
            <a:r>
              <a:rPr lang="en-GB" sz="1400" dirty="0" err="1">
                <a:latin typeface="Comic Sans MS" panose="030F0702030302020204" pitchFamily="66" charset="0"/>
              </a:rPr>
              <a:t>faut</a:t>
            </a:r>
            <a:r>
              <a:rPr lang="en-GB" sz="1400" dirty="0">
                <a:latin typeface="Comic Sans MS" panose="030F0702030302020204" pitchFamily="66" charset="0"/>
              </a:rPr>
              <a:t>..		You can/you must…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Parrainer</a:t>
            </a:r>
            <a:r>
              <a:rPr lang="en-GB" sz="1400" dirty="0">
                <a:latin typeface="Comic Sans MS" panose="030F0702030302020204" pitchFamily="66" charset="0"/>
              </a:rPr>
              <a:t> un enfant		sponsor a child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un don		give a donation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du travail </a:t>
            </a:r>
            <a:r>
              <a:rPr lang="en-GB" sz="1400" dirty="0" err="1">
                <a:latin typeface="Comic Sans MS" panose="030F0702030302020204" pitchFamily="66" charset="0"/>
              </a:rPr>
              <a:t>bénévolat</a:t>
            </a:r>
            <a:r>
              <a:rPr lang="en-GB" sz="1400" dirty="0">
                <a:latin typeface="Comic Sans MS" panose="030F0702030302020204" pitchFamily="66" charset="0"/>
              </a:rPr>
              <a:t>	do voluntary work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Travailler</a:t>
            </a:r>
            <a:r>
              <a:rPr lang="en-GB" sz="1400" dirty="0">
                <a:latin typeface="Comic Sans MS" panose="030F0702030302020204" pitchFamily="66" charset="0"/>
              </a:rPr>
              <a:t> pour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		work for a charity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association </a:t>
            </a:r>
            <a:r>
              <a:rPr lang="en-GB" sz="1400" dirty="0" err="1">
                <a:latin typeface="Comic Sans MS" panose="030F0702030302020204" pitchFamily="66" charset="0"/>
              </a:rPr>
              <a:t>caritative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Lutter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 la </a:t>
            </a:r>
            <a:r>
              <a:rPr lang="en-GB" sz="1400" dirty="0" err="1">
                <a:latin typeface="Comic Sans MS" panose="030F0702030302020204" pitchFamily="66" charset="0"/>
              </a:rPr>
              <a:t>faim</a:t>
            </a:r>
            <a:r>
              <a:rPr lang="en-GB" sz="1400" dirty="0">
                <a:latin typeface="Comic Sans MS" panose="030F0702030302020204" pitchFamily="66" charset="0"/>
              </a:rPr>
              <a:t>		fight against hunger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Participer</a:t>
            </a:r>
            <a:r>
              <a:rPr lang="en-GB" sz="1400" dirty="0">
                <a:latin typeface="Comic Sans MS" panose="030F0702030302020204" pitchFamily="66" charset="0"/>
              </a:rPr>
              <a:t> à des manifestations	</a:t>
            </a:r>
            <a:r>
              <a:rPr lang="en-GB" sz="1400" dirty="0" err="1">
                <a:latin typeface="Comic Sans MS" panose="030F0702030302020204" pitchFamily="66" charset="0"/>
              </a:rPr>
              <a:t>participcate</a:t>
            </a:r>
            <a:r>
              <a:rPr lang="en-GB" sz="1400" dirty="0">
                <a:latin typeface="Comic Sans MS" panose="030F0702030302020204" pitchFamily="66" charset="0"/>
              </a:rPr>
              <a:t> in    				demonstrations 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5300" y="16633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57751"/>
            <a:ext cx="508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PLANETE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plus grand </a:t>
            </a:r>
            <a:r>
              <a:rPr lang="en-GB" sz="1400" dirty="0" err="1">
                <a:latin typeface="Comic Sans MS" panose="030F0702030302020204" pitchFamily="66" charset="0"/>
              </a:rPr>
              <a:t>problème</a:t>
            </a:r>
            <a:r>
              <a:rPr lang="en-GB" sz="1400" dirty="0">
                <a:latin typeface="Comic Sans MS" panose="030F0702030302020204" pitchFamily="66" charset="0"/>
              </a:rPr>
              <a:t> pour la </a:t>
            </a:r>
            <a:r>
              <a:rPr lang="en-GB" sz="1400" dirty="0" err="1">
                <a:latin typeface="Comic Sans MS" panose="030F0702030302020204" pitchFamily="66" charset="0"/>
              </a:rPr>
              <a:t>planète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changement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climatique</a:t>
            </a:r>
            <a:r>
              <a:rPr lang="en-GB" sz="1400" dirty="0">
                <a:latin typeface="Comic Sans MS" panose="030F0702030302020204" pitchFamily="66" charset="0"/>
              </a:rPr>
              <a:t>	climate change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déboisement</a:t>
            </a:r>
            <a:r>
              <a:rPr lang="en-GB" sz="1400" dirty="0">
                <a:latin typeface="Comic Sans MS" panose="030F0702030302020204" pitchFamily="66" charset="0"/>
              </a:rPr>
              <a:t>		deforestation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destruction…		the destruction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la </a:t>
            </a:r>
            <a:r>
              <a:rPr lang="en-GB" sz="1400" dirty="0" err="1">
                <a:latin typeface="Comic Sans MS" panose="030F0702030302020204" pitchFamily="66" charset="0"/>
              </a:rPr>
              <a:t>couche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d’ozone</a:t>
            </a:r>
            <a:r>
              <a:rPr lang="en-GB" sz="1400" dirty="0">
                <a:latin typeface="Comic Sans MS" panose="030F0702030302020204" pitchFamily="66" charset="0"/>
              </a:rPr>
              <a:t>		 of the ozone layer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forêts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tropicales</a:t>
            </a:r>
            <a:r>
              <a:rPr lang="en-GB" sz="1400" dirty="0">
                <a:latin typeface="Comic Sans MS" panose="030F0702030302020204" pitchFamily="66" charset="0"/>
              </a:rPr>
              <a:t>		tropical rainforests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disparation</a:t>
            </a:r>
            <a:r>
              <a:rPr lang="en-GB" sz="1400" dirty="0">
                <a:latin typeface="Comic Sans MS" panose="030F0702030302020204" pitchFamily="66" charset="0"/>
              </a:rPr>
              <a:t> des </a:t>
            </a:r>
            <a:r>
              <a:rPr lang="en-GB" sz="1400" dirty="0" err="1">
                <a:latin typeface="Comic Sans MS" panose="030F0702030302020204" pitchFamily="66" charset="0"/>
              </a:rPr>
              <a:t>especes</a:t>
            </a:r>
            <a:r>
              <a:rPr lang="en-GB" sz="1400" dirty="0">
                <a:latin typeface="Comic Sans MS" panose="030F0702030302020204" pitchFamily="66" charset="0"/>
              </a:rPr>
              <a:t>	species dying out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guerre			war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manque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d’eau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douce</a:t>
            </a:r>
            <a:r>
              <a:rPr lang="en-GB" sz="1400" dirty="0">
                <a:latin typeface="Comic Sans MS" panose="030F0702030302020204" pitchFamily="66" charset="0"/>
              </a:rPr>
              <a:t>	the lack of fresh water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pollution de </a:t>
            </a:r>
            <a:r>
              <a:rPr lang="en-GB" sz="1400" dirty="0" err="1">
                <a:latin typeface="Comic Sans MS" panose="030F0702030302020204" pitchFamily="66" charset="0"/>
              </a:rPr>
              <a:t>l’air</a:t>
            </a:r>
            <a:r>
              <a:rPr lang="en-GB" sz="1400" dirty="0">
                <a:latin typeface="Comic Sans MS" panose="030F0702030302020204" pitchFamily="66" charset="0"/>
              </a:rPr>
              <a:t>		air pollution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sécheresse</a:t>
            </a:r>
            <a:r>
              <a:rPr lang="en-GB" sz="1400" dirty="0">
                <a:latin typeface="Comic Sans MS" panose="030F0702030302020204" pitchFamily="66" charset="0"/>
              </a:rPr>
              <a:t>		drought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surpopulation</a:t>
            </a:r>
            <a:r>
              <a:rPr lang="en-GB" sz="1400" dirty="0">
                <a:latin typeface="Comic Sans MS" panose="030F0702030302020204" pitchFamily="66" charset="0"/>
              </a:rPr>
              <a:t>		overpopulation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incendies</a:t>
            </a:r>
            <a:r>
              <a:rPr lang="en-GB" sz="1400" dirty="0">
                <a:latin typeface="Comic Sans MS" panose="030F0702030302020204" pitchFamily="66" charset="0"/>
              </a:rPr>
              <a:t>		fires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fuites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pétrole</a:t>
            </a:r>
            <a:r>
              <a:rPr lang="en-GB" sz="1400" dirty="0">
                <a:latin typeface="Comic Sans MS" panose="030F0702030302020204" pitchFamily="66" charset="0"/>
              </a:rPr>
              <a:t>		oil spills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inondations</a:t>
            </a:r>
            <a:r>
              <a:rPr lang="en-GB" sz="1400" dirty="0">
                <a:latin typeface="Comic Sans MS" panose="030F0702030302020204" pitchFamily="66" charset="0"/>
              </a:rPr>
              <a:t>		floods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tremblement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terre</a:t>
            </a:r>
            <a:r>
              <a:rPr lang="en-GB" sz="1400" dirty="0">
                <a:latin typeface="Comic Sans MS" panose="030F0702030302020204" pitchFamily="66" charset="0"/>
              </a:rPr>
              <a:t>	an earthquake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typhon</a:t>
            </a:r>
            <a:r>
              <a:rPr lang="en-GB" sz="1400" dirty="0">
                <a:latin typeface="Comic Sans MS" panose="030F0702030302020204" pitchFamily="66" charset="0"/>
              </a:rPr>
              <a:t>			a typhoon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1163" y="3109353"/>
            <a:ext cx="4765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6560441" y="454351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PROTEGER L’ENVIRONNEMENT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On </a:t>
            </a:r>
            <a:r>
              <a:rPr lang="en-GB" sz="1400" dirty="0" err="1">
                <a:latin typeface="Comic Sans MS" panose="030F0702030302020204" pitchFamily="66" charset="0"/>
              </a:rPr>
              <a:t>devrait</a:t>
            </a:r>
            <a:r>
              <a:rPr lang="en-GB" sz="1400" dirty="0">
                <a:latin typeface="Comic Sans MS" panose="030F0702030302020204" pitchFamily="66" charset="0"/>
              </a:rPr>
              <a:t> / on </a:t>
            </a:r>
            <a:r>
              <a:rPr lang="en-GB" sz="1400" dirty="0" err="1">
                <a:latin typeface="Comic Sans MS" panose="030F0702030302020204" pitchFamily="66" charset="0"/>
              </a:rPr>
              <a:t>pourrait</a:t>
            </a:r>
            <a:r>
              <a:rPr lang="en-GB" sz="1400" dirty="0">
                <a:latin typeface="Comic Sans MS" panose="030F0702030302020204" pitchFamily="66" charset="0"/>
              </a:rPr>
              <a:t>…	You should / could…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Trier les </a:t>
            </a:r>
            <a:r>
              <a:rPr lang="en-GB" sz="1400" dirty="0" err="1">
                <a:latin typeface="Comic Sans MS" panose="030F0702030302020204" pitchFamily="66" charset="0"/>
              </a:rPr>
              <a:t>déchets</a:t>
            </a:r>
            <a:r>
              <a:rPr lang="en-GB" sz="1400" dirty="0">
                <a:latin typeface="Comic Sans MS" panose="030F0702030302020204" pitchFamily="66" charset="0"/>
              </a:rPr>
              <a:t>		separate rubbish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du compost		make compost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Éteindre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appareils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électriques</a:t>
            </a:r>
            <a:r>
              <a:rPr lang="en-GB" sz="1400" dirty="0">
                <a:latin typeface="Comic Sans MS" panose="030F0702030302020204" pitchFamily="66" charset="0"/>
              </a:rPr>
              <a:t> turn off devices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Éteindre</a:t>
            </a:r>
            <a:r>
              <a:rPr lang="en-GB" sz="1400" dirty="0">
                <a:latin typeface="Comic Sans MS" panose="030F0702030302020204" pitchFamily="66" charset="0"/>
              </a:rPr>
              <a:t> la lumière		switch off the light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baisser</a:t>
            </a:r>
            <a:r>
              <a:rPr lang="en-GB" sz="1400" dirty="0">
                <a:latin typeface="Comic Sans MS" panose="030F0702030302020204" pitchFamily="66" charset="0"/>
              </a:rPr>
              <a:t> le </a:t>
            </a:r>
            <a:r>
              <a:rPr lang="en-GB" sz="1400" dirty="0" err="1">
                <a:latin typeface="Comic Sans MS" panose="030F0702030302020204" pitchFamily="66" charset="0"/>
              </a:rPr>
              <a:t>chauffage</a:t>
            </a:r>
            <a:r>
              <a:rPr lang="en-GB" sz="1400" dirty="0">
                <a:latin typeface="Comic Sans MS" panose="030F0702030302020204" pitchFamily="66" charset="0"/>
              </a:rPr>
              <a:t> central	turn the heating down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Mettre</a:t>
            </a:r>
            <a:r>
              <a:rPr lang="en-GB" sz="1400" dirty="0">
                <a:latin typeface="Comic Sans MS" panose="030F0702030302020204" pitchFamily="66" charset="0"/>
              </a:rPr>
              <a:t> un pull		wear a jumper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Utiliser du </a:t>
            </a:r>
            <a:r>
              <a:rPr lang="en-GB" sz="1400" dirty="0" err="1">
                <a:latin typeface="Comic Sans MS" panose="030F0702030302020204" pitchFamily="66" charset="0"/>
              </a:rPr>
              <a:t>papier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recyclé</a:t>
            </a:r>
            <a:r>
              <a:rPr lang="en-GB" sz="1400" dirty="0">
                <a:latin typeface="Comic Sans MS" panose="030F0702030302020204" pitchFamily="66" charset="0"/>
              </a:rPr>
              <a:t>	use recycled paper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Éviter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produits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jetables</a:t>
            </a:r>
            <a:r>
              <a:rPr lang="en-GB" sz="1400" dirty="0">
                <a:latin typeface="Comic Sans MS" panose="030F0702030302020204" pitchFamily="66" charset="0"/>
              </a:rPr>
              <a:t>	avoid disposable products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Acheter</a:t>
            </a:r>
            <a:r>
              <a:rPr lang="en-GB" sz="1400" dirty="0">
                <a:latin typeface="Comic Sans MS" panose="030F0702030302020204" pitchFamily="66" charset="0"/>
              </a:rPr>
              <a:t> des </a:t>
            </a:r>
            <a:r>
              <a:rPr lang="en-GB" sz="1400" dirty="0" err="1">
                <a:latin typeface="Comic Sans MS" panose="030F0702030302020204" pitchFamily="66" charset="0"/>
              </a:rPr>
              <a:t>produits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verts</a:t>
            </a:r>
            <a:r>
              <a:rPr lang="en-GB" sz="1400" dirty="0">
                <a:latin typeface="Comic Sans MS" panose="030F0702030302020204" pitchFamily="66" charset="0"/>
              </a:rPr>
              <a:t>	buy green products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Priviléger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produits</a:t>
            </a:r>
            <a:r>
              <a:rPr lang="en-GB" sz="1400" dirty="0">
                <a:latin typeface="Comic Sans MS" panose="030F0702030302020204" pitchFamily="66" charset="0"/>
              </a:rPr>
              <a:t> bios	favour organic products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Aller au college à </a:t>
            </a:r>
            <a:r>
              <a:rPr lang="en-GB" sz="1400" dirty="0" err="1">
                <a:latin typeface="Comic Sans MS" panose="030F0702030302020204" pitchFamily="66" charset="0"/>
              </a:rPr>
              <a:t>vélo</a:t>
            </a:r>
            <a:r>
              <a:rPr lang="en-GB" sz="1400" dirty="0">
                <a:latin typeface="Comic Sans MS" panose="030F0702030302020204" pitchFamily="66" charset="0"/>
              </a:rPr>
              <a:t>		go to school by bike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Utiliser le transport on </a:t>
            </a:r>
            <a:r>
              <a:rPr lang="en-GB" sz="1400" dirty="0" err="1">
                <a:latin typeface="Comic Sans MS" panose="030F0702030302020204" pitchFamily="66" charset="0"/>
              </a:rPr>
              <a:t>commun</a:t>
            </a:r>
            <a:r>
              <a:rPr lang="en-GB" sz="1400" dirty="0">
                <a:latin typeface="Comic Sans MS" panose="030F0702030302020204" pitchFamily="66" charset="0"/>
              </a:rPr>
              <a:t>	use public transport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Aller au college à </a:t>
            </a:r>
            <a:r>
              <a:rPr lang="en-GB" sz="1400" dirty="0" err="1">
                <a:latin typeface="Comic Sans MS" panose="030F0702030302020204" pitchFamily="66" charset="0"/>
              </a:rPr>
              <a:t>vélo</a:t>
            </a:r>
            <a:r>
              <a:rPr lang="en-GB" sz="1400" dirty="0">
                <a:latin typeface="Comic Sans MS" panose="030F0702030302020204" pitchFamily="66" charset="0"/>
              </a:rPr>
              <a:t>		go to school by bike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Refuser les sacs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plastique</a:t>
            </a:r>
            <a:r>
              <a:rPr lang="en-GB" sz="1400" dirty="0">
                <a:latin typeface="Comic Sans MS" panose="030F0702030302020204" pitchFamily="66" charset="0"/>
              </a:rPr>
              <a:t>	refuse plastic bags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Fermer</a:t>
            </a:r>
            <a:r>
              <a:rPr lang="en-GB" sz="1400" dirty="0">
                <a:latin typeface="Comic Sans MS" panose="030F0702030302020204" pitchFamily="66" charset="0"/>
              </a:rPr>
              <a:t> le </a:t>
            </a:r>
            <a:r>
              <a:rPr lang="en-GB" sz="1400" dirty="0" err="1">
                <a:latin typeface="Comic Sans MS" panose="030F0702030302020204" pitchFamily="66" charset="0"/>
              </a:rPr>
              <a:t>robinet</a:t>
            </a:r>
            <a:r>
              <a:rPr lang="en-GB" sz="1400" dirty="0">
                <a:latin typeface="Comic Sans MS" panose="030F0702030302020204" pitchFamily="66" charset="0"/>
              </a:rPr>
              <a:t>		turn the tap off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Prendre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douche		have a shower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Faire plus			do more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Au lieu de…		instead of…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voiture</a:t>
            </a:r>
            <a:r>
              <a:rPr lang="en-GB" sz="1400" dirty="0">
                <a:latin typeface="Comic Sans MS" panose="030F0702030302020204" pitchFamily="66" charset="0"/>
              </a:rPr>
              <a:t>		going by car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Prendre</a:t>
            </a:r>
            <a:r>
              <a:rPr lang="en-GB" sz="1400" dirty="0">
                <a:latin typeface="Comic Sans MS" panose="030F0702030302020204" pitchFamily="66" charset="0"/>
              </a:rPr>
              <a:t> un </a:t>
            </a:r>
            <a:r>
              <a:rPr lang="en-GB" sz="1400" dirty="0" err="1">
                <a:latin typeface="Comic Sans MS" panose="030F0702030302020204" pitchFamily="66" charset="0"/>
              </a:rPr>
              <a:t>bain</a:t>
            </a:r>
            <a:r>
              <a:rPr lang="en-GB" sz="1400" dirty="0">
                <a:latin typeface="Comic Sans MS" panose="030F0702030302020204" pitchFamily="66" charset="0"/>
              </a:rPr>
              <a:t>		having a bath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86131" y="390525"/>
            <a:ext cx="5967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FAIRE DU BENEVOLAT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travaille</a:t>
            </a:r>
            <a:r>
              <a:rPr lang="en-GB" sz="1400" dirty="0">
                <a:latin typeface="Comic Sans MS" panose="030F0702030302020204" pitchFamily="66" charset="0"/>
              </a:rPr>
              <a:t> sur un stand OXFAM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travaille</a:t>
            </a:r>
            <a:r>
              <a:rPr lang="en-GB" sz="1400" dirty="0">
                <a:latin typeface="Comic Sans MS" panose="030F0702030302020204" pitchFamily="66" charset="0"/>
              </a:rPr>
              <a:t> dans un refuge pour les </a:t>
            </a:r>
            <a:r>
              <a:rPr lang="en-GB" sz="1400" dirty="0" err="1">
                <a:latin typeface="Comic Sans MS" panose="030F0702030302020204" pitchFamily="66" charset="0"/>
              </a:rPr>
              <a:t>animaux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J’aide</a:t>
            </a:r>
            <a:r>
              <a:rPr lang="en-GB" sz="1400" dirty="0">
                <a:latin typeface="Comic Sans MS" panose="030F0702030302020204" pitchFamily="66" charset="0"/>
              </a:rPr>
              <a:t> les enfants à lire/</a:t>
            </a:r>
            <a:r>
              <a:rPr lang="en-GB" sz="1400" dirty="0" err="1">
                <a:latin typeface="Comic Sans MS" panose="030F0702030302020204" pitchFamily="66" charset="0"/>
              </a:rPr>
              <a:t>écrire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J’aide</a:t>
            </a:r>
            <a:r>
              <a:rPr lang="en-GB" sz="1400" dirty="0">
                <a:latin typeface="Comic Sans MS" panose="030F0702030302020204" pitchFamily="66" charset="0"/>
              </a:rPr>
              <a:t> les SDFs		I help the homeless</a:t>
            </a: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Mon travail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job is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d’être	It makes me want </a:t>
            </a:r>
            <a:r>
              <a:rPr lang="en-GB" sz="1400" b="1" dirty="0">
                <a:latin typeface="Comic Sans MS" panose="030F0702030302020204" pitchFamily="66" charset="0"/>
              </a:rPr>
              <a:t>to be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 err="1">
                <a:latin typeface="Comic Sans MS" panose="030F0702030302020204" pitchFamily="66" charset="0"/>
              </a:rPr>
              <a:t>l’environnement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I have a passion for the environment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de </a:t>
            </a:r>
            <a:r>
              <a:rPr lang="en-GB" sz="1400" b="1" dirty="0">
                <a:latin typeface="Comic Sans MS" panose="030F0702030302020204" pitchFamily="66" charset="0"/>
              </a:rPr>
              <a:t>faire du </a:t>
            </a:r>
            <a:r>
              <a:rPr lang="en-GB" sz="1400" b="1" dirty="0" err="1">
                <a:latin typeface="Comic Sans MS" panose="030F0702030302020204" pitchFamily="66" charset="0"/>
              </a:rPr>
              <a:t>bénévolat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I’m a fan of </a:t>
            </a:r>
            <a:r>
              <a:rPr lang="en-GB" sz="1400" b="1" dirty="0">
                <a:latin typeface="Comic Sans MS" panose="030F0702030302020204" pitchFamily="66" charset="0"/>
              </a:rPr>
              <a:t>volunteering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Fascinant</a:t>
            </a:r>
            <a:r>
              <a:rPr lang="en-GB" sz="1400" dirty="0">
                <a:latin typeface="Comic Sans MS" panose="030F0702030302020204" pitchFamily="66" charset="0"/>
              </a:rPr>
              <a:t>		fascinating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de …		I hate </a:t>
            </a:r>
            <a:r>
              <a:rPr lang="en-GB" sz="1400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Intéressant</a:t>
            </a:r>
            <a:r>
              <a:rPr lang="en-GB" sz="1400" dirty="0">
                <a:latin typeface="Comic Sans MS" panose="030F0702030302020204" pitchFamily="66" charset="0"/>
              </a:rPr>
              <a:t>	interesting		</a:t>
            </a:r>
            <a:r>
              <a:rPr lang="en-GB" sz="1400" b="1" dirty="0">
                <a:latin typeface="Comic Sans MS" panose="030F0702030302020204" pitchFamily="66" charset="0"/>
              </a:rPr>
              <a:t>Faire du </a:t>
            </a:r>
            <a:r>
              <a:rPr lang="en-GB" sz="1400" b="1" dirty="0" err="1">
                <a:latin typeface="Comic Sans MS" panose="030F0702030302020204" pitchFamily="66" charset="0"/>
              </a:rPr>
              <a:t>bénévolat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me plait	</a:t>
            </a:r>
            <a:r>
              <a:rPr lang="en-GB" sz="1400" b="1" dirty="0">
                <a:latin typeface="Comic Sans MS" panose="030F0702030302020204" pitchFamily="66" charset="0"/>
              </a:rPr>
              <a:t>volunteering </a:t>
            </a:r>
            <a:r>
              <a:rPr lang="en-GB" sz="1400" dirty="0">
                <a:latin typeface="Comic Sans MS" panose="030F0702030302020204" pitchFamily="66" charset="0"/>
              </a:rPr>
              <a:t>pleases me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		easy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faire du </a:t>
            </a:r>
            <a:r>
              <a:rPr lang="en-GB" sz="1400" b="1" dirty="0" err="1">
                <a:latin typeface="Comic Sans MS" panose="030F0702030302020204" pitchFamily="66" charset="0"/>
              </a:rPr>
              <a:t>bénévolat</a:t>
            </a:r>
            <a:r>
              <a:rPr lang="en-GB" sz="1400" dirty="0">
                <a:latin typeface="Comic Sans MS" panose="030F0702030302020204" pitchFamily="66" charset="0"/>
              </a:rPr>
              <a:t> 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volunteering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Utile		useful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Ennuyeux</a:t>
            </a:r>
            <a:r>
              <a:rPr lang="en-GB" sz="1400" dirty="0">
                <a:latin typeface="Comic Sans MS" panose="030F0702030302020204" pitchFamily="66" charset="0"/>
              </a:rPr>
              <a:t>	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Propre</a:t>
            </a:r>
            <a:r>
              <a:rPr lang="en-GB" sz="1400" dirty="0">
                <a:latin typeface="Comic Sans MS" panose="030F0702030302020204" pitchFamily="66" charset="0"/>
              </a:rPr>
              <a:t>		clean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Inutile		useless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Marrant</a:t>
            </a:r>
            <a:r>
              <a:rPr lang="en-GB" sz="1400" dirty="0">
                <a:latin typeface="Comic Sans MS" panose="030F0702030302020204" pitchFamily="66" charset="0"/>
              </a:rPr>
              <a:t>		funny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trié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pris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utilisé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évité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70917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trie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prends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J’utilise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J’évite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3" y="651455"/>
            <a:ext cx="32450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Je </a:t>
            </a:r>
            <a:r>
              <a:rPr lang="en-GB" sz="1400" b="1" dirty="0" err="1">
                <a:latin typeface="Comic Sans MS" panose="030F0702030302020204" pitchFamily="66" charset="0"/>
              </a:rPr>
              <a:t>vais</a:t>
            </a:r>
            <a:r>
              <a:rPr lang="en-GB" sz="1400" b="1" dirty="0">
                <a:latin typeface="Comic Sans MS" panose="030F0702030302020204" pitchFamily="66" charset="0"/>
              </a:rPr>
              <a:t> trier/je </a:t>
            </a:r>
            <a:r>
              <a:rPr lang="en-GB" sz="1400" b="1" dirty="0" err="1">
                <a:latin typeface="Comic Sans MS" panose="030F0702030302020204" pitchFamily="66" charset="0"/>
              </a:rPr>
              <a:t>trierai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Je </a:t>
            </a:r>
            <a:r>
              <a:rPr lang="en-GB" sz="1400" b="1" dirty="0" err="1">
                <a:latin typeface="Comic Sans MS" panose="030F0702030302020204" pitchFamily="66" charset="0"/>
              </a:rPr>
              <a:t>vais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prendre</a:t>
            </a:r>
            <a:r>
              <a:rPr lang="en-GB" sz="1400" b="1" dirty="0">
                <a:latin typeface="Comic Sans MS" panose="030F0702030302020204" pitchFamily="66" charset="0"/>
              </a:rPr>
              <a:t>/je </a:t>
            </a:r>
            <a:r>
              <a:rPr lang="en-GB" sz="1400" b="1" dirty="0" err="1">
                <a:latin typeface="Comic Sans MS" panose="030F0702030302020204" pitchFamily="66" charset="0"/>
              </a:rPr>
              <a:t>pendrai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utiliser/</a:t>
            </a:r>
            <a:r>
              <a:rPr lang="en-GB" sz="1600" b="1" dirty="0" err="1">
                <a:latin typeface="Comic Sans MS" panose="030F0702030302020204" pitchFamily="66" charset="0"/>
              </a:rPr>
              <a:t>j’utiliserai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éviter</a:t>
            </a:r>
            <a:r>
              <a:rPr lang="en-GB" sz="1600" b="1" dirty="0">
                <a:latin typeface="Comic Sans MS" panose="030F0702030302020204" pitchFamily="66" charset="0"/>
              </a:rPr>
              <a:t>/</a:t>
            </a:r>
            <a:r>
              <a:rPr lang="en-GB" sz="1600" b="1" dirty="0" err="1">
                <a:latin typeface="Comic Sans MS" panose="030F0702030302020204" pitchFamily="66" charset="0"/>
              </a:rPr>
              <a:t>j’éviterai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</a:t>
            </a:r>
            <a:r>
              <a:rPr lang="en-GB" sz="1400" dirty="0" err="1">
                <a:latin typeface="Comic Sans MS" panose="030F0702030302020204" pitchFamily="66" charset="0"/>
              </a:rPr>
              <a:t>dernier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Il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 </a:t>
            </a:r>
            <a:r>
              <a:rPr lang="en-GB" sz="1400" dirty="0" err="1">
                <a:latin typeface="Comic Sans MS" panose="030F0702030302020204" pitchFamily="66" charset="0"/>
              </a:rPr>
              <a:t>avoir</a:t>
            </a:r>
            <a:r>
              <a:rPr lang="en-GB" sz="1400" dirty="0">
                <a:latin typeface="Comic Sans MS" panose="030F0702030302020204" pitchFamily="66" charset="0"/>
              </a:rPr>
              <a:t>…		after having (followed by a pp)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Avant de…			before ( followed by an </a:t>
            </a:r>
            <a:r>
              <a:rPr lang="en-GB" sz="1400" dirty="0" err="1">
                <a:latin typeface="Comic Sans MS" panose="030F0702030302020204" pitchFamily="66" charset="0"/>
              </a:rPr>
              <a:t>inf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revanche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Par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973</Words>
  <Application>Microsoft Office PowerPoint</Application>
  <PresentationFormat>Widescreen</PresentationFormat>
  <Paragraphs>176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57</cp:revision>
  <dcterms:created xsi:type="dcterms:W3CDTF">2020-11-16T12:54:35Z</dcterms:created>
  <dcterms:modified xsi:type="dcterms:W3CDTF">2022-06-09T09:39:29Z</dcterms:modified>
</cp:coreProperties>
</file>