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MODULE 3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1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LES FETES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699" y="558800"/>
            <a:ext cx="464913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NOURRITURE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prends</a:t>
            </a:r>
            <a:r>
              <a:rPr lang="en-GB" sz="1400" dirty="0">
                <a:latin typeface="Comic Sans MS" panose="030F0702030302020204" pitchFamily="66" charset="0"/>
              </a:rPr>
              <a:t>…		I have…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Du café/</a:t>
            </a:r>
            <a:r>
              <a:rPr lang="en-GB" sz="1400" dirty="0" err="1">
                <a:latin typeface="Comic Sans MS" panose="030F0702030302020204" pitchFamily="66" charset="0"/>
              </a:rPr>
              <a:t>lait</a:t>
            </a:r>
            <a:r>
              <a:rPr lang="en-GB" sz="1400" dirty="0">
                <a:latin typeface="Comic Sans MS" panose="030F0702030302020204" pitchFamily="66" charset="0"/>
              </a:rPr>
              <a:t>/jus </a:t>
            </a:r>
            <a:r>
              <a:rPr lang="en-GB" sz="1400" dirty="0" err="1">
                <a:latin typeface="Comic Sans MS" panose="030F0702030302020204" pitchFamily="66" charset="0"/>
              </a:rPr>
              <a:t>d’orange</a:t>
            </a:r>
            <a:r>
              <a:rPr lang="en-GB" sz="1400" dirty="0">
                <a:latin typeface="Comic Sans MS" panose="030F0702030302020204" pitchFamily="66" charset="0"/>
              </a:rPr>
              <a:t>	coffee/milk/OJ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Du pain grille/</a:t>
            </a:r>
            <a:r>
              <a:rPr lang="en-GB" sz="1400" dirty="0" err="1">
                <a:latin typeface="Comic Sans MS" panose="030F0702030302020204" pitchFamily="66" charset="0"/>
              </a:rPr>
              <a:t>beurre</a:t>
            </a:r>
            <a:r>
              <a:rPr lang="en-GB" sz="1400" dirty="0">
                <a:latin typeface="Comic Sans MS" panose="030F0702030302020204" pitchFamily="66" charset="0"/>
              </a:rPr>
              <a:t>		toast/butter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Du </a:t>
            </a:r>
            <a:r>
              <a:rPr lang="en-GB" sz="1400" dirty="0" err="1">
                <a:latin typeface="Comic Sans MS" panose="030F0702030302020204" pitchFamily="66" charset="0"/>
              </a:rPr>
              <a:t>yaourt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miel</a:t>
            </a:r>
            <a:r>
              <a:rPr lang="en-GB" sz="1400" dirty="0">
                <a:latin typeface="Comic Sans MS" panose="030F0702030302020204" pitchFamily="66" charset="0"/>
              </a:rPr>
              <a:t>		yoghurt/honey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Du </a:t>
            </a:r>
            <a:r>
              <a:rPr lang="en-GB" sz="1400" dirty="0" err="1">
                <a:latin typeface="Comic Sans MS" panose="030F0702030302020204" pitchFamily="66" charset="0"/>
              </a:rPr>
              <a:t>poulet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jambon</a:t>
            </a:r>
            <a:r>
              <a:rPr lang="en-GB" sz="1400" dirty="0">
                <a:latin typeface="Comic Sans MS" panose="030F0702030302020204" pitchFamily="66" charset="0"/>
              </a:rPr>
              <a:t>		chicken/ham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Du </a:t>
            </a:r>
            <a:r>
              <a:rPr lang="en-GB" sz="1400" dirty="0" err="1">
                <a:latin typeface="Comic Sans MS" panose="030F0702030302020204" pitchFamily="66" charset="0"/>
              </a:rPr>
              <a:t>poisson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saucisson</a:t>
            </a:r>
            <a:r>
              <a:rPr lang="en-GB" sz="1400" dirty="0">
                <a:latin typeface="Comic Sans MS" panose="030F0702030302020204" pitchFamily="66" charset="0"/>
              </a:rPr>
              <a:t>		fish/sausage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Du pain/</a:t>
            </a:r>
            <a:r>
              <a:rPr lang="en-GB" sz="1400" dirty="0" err="1">
                <a:latin typeface="Comic Sans MS" panose="030F0702030302020204" pitchFamily="66" charset="0"/>
              </a:rPr>
              <a:t>riz</a:t>
            </a:r>
            <a:r>
              <a:rPr lang="en-GB" sz="1400" dirty="0">
                <a:latin typeface="Comic Sans MS" panose="030F0702030302020204" pitchFamily="66" charset="0"/>
              </a:rPr>
              <a:t>		bread/rice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Du </a:t>
            </a:r>
            <a:r>
              <a:rPr lang="en-GB" sz="1400" dirty="0" err="1">
                <a:latin typeface="Comic Sans MS" panose="030F0702030302020204" pitchFamily="66" charset="0"/>
              </a:rPr>
              <a:t>chou</a:t>
            </a:r>
            <a:r>
              <a:rPr lang="en-GB" sz="1400" dirty="0">
                <a:latin typeface="Comic Sans MS" panose="030F0702030302020204" pitchFamily="66" charset="0"/>
              </a:rPr>
              <a:t>-fleur		cauliflower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la </a:t>
            </a:r>
            <a:r>
              <a:rPr lang="en-GB" sz="1400" dirty="0" err="1">
                <a:latin typeface="Comic Sans MS" panose="030F0702030302020204" pitchFamily="66" charset="0"/>
              </a:rPr>
              <a:t>viande</a:t>
            </a:r>
            <a:r>
              <a:rPr lang="en-GB" sz="1400" dirty="0">
                <a:latin typeface="Comic Sans MS" panose="030F0702030302020204" pitchFamily="66" charset="0"/>
              </a:rPr>
              <a:t>		meat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fraises/pommes		strawberries/apples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</a:t>
            </a:r>
            <a:r>
              <a:rPr lang="en-GB" sz="1400" dirty="0" err="1">
                <a:latin typeface="Comic Sans MS" panose="030F0702030302020204" pitchFamily="66" charset="0"/>
              </a:rPr>
              <a:t>pêches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poires</a:t>
            </a:r>
            <a:r>
              <a:rPr lang="en-GB" sz="1400" dirty="0">
                <a:latin typeface="Comic Sans MS" panose="030F0702030302020204" pitchFamily="66" charset="0"/>
              </a:rPr>
              <a:t>		peaches/pears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legumes		vegetables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champignons		mushrooms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</a:t>
            </a:r>
            <a:r>
              <a:rPr lang="en-GB" sz="1400" dirty="0" err="1">
                <a:latin typeface="Comic Sans MS" panose="030F0702030302020204" pitchFamily="66" charset="0"/>
              </a:rPr>
              <a:t>petits-pois</a:t>
            </a:r>
            <a:r>
              <a:rPr lang="en-GB" sz="1400" dirty="0">
                <a:latin typeface="Comic Sans MS" panose="030F0702030302020204" pitchFamily="66" charset="0"/>
              </a:rPr>
              <a:t>		peas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haricots </a:t>
            </a:r>
            <a:r>
              <a:rPr lang="en-GB" sz="1400" dirty="0" err="1">
                <a:latin typeface="Comic Sans MS" panose="030F0702030302020204" pitchFamily="66" charset="0"/>
              </a:rPr>
              <a:t>verts</a:t>
            </a:r>
            <a:r>
              <a:rPr lang="en-GB" sz="1400" dirty="0">
                <a:latin typeface="Comic Sans MS" panose="030F0702030302020204" pitchFamily="66" charset="0"/>
              </a:rPr>
              <a:t>		green beans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pommes de </a:t>
            </a:r>
            <a:r>
              <a:rPr lang="en-GB" sz="1400" dirty="0" err="1">
                <a:latin typeface="Comic Sans MS" panose="030F0702030302020204" pitchFamily="66" charset="0"/>
              </a:rPr>
              <a:t>terre</a:t>
            </a:r>
            <a:r>
              <a:rPr lang="en-GB" sz="1400" dirty="0">
                <a:latin typeface="Comic Sans MS" panose="030F0702030302020204" pitchFamily="66" charset="0"/>
              </a:rPr>
              <a:t>		potatoes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pates			pasta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crudités		crudités (raw veg)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</a:t>
            </a:r>
            <a:r>
              <a:rPr lang="en-GB" sz="1400" dirty="0" err="1">
                <a:latin typeface="Comic Sans MS" panose="030F0702030302020204" pitchFamily="66" charset="0"/>
              </a:rPr>
              <a:t>oeufs</a:t>
            </a:r>
            <a:r>
              <a:rPr lang="en-GB" sz="1400" dirty="0">
                <a:latin typeface="Comic Sans MS" panose="030F0702030302020204" pitchFamily="66" charset="0"/>
              </a:rPr>
              <a:t>			eggs			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357751"/>
            <a:ext cx="41529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QUANTITES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paquet</a:t>
            </a:r>
            <a:r>
              <a:rPr lang="en-GB" sz="1400" dirty="0">
                <a:latin typeface="Comic Sans MS" panose="030F0702030302020204" pitchFamily="66" charset="0"/>
              </a:rPr>
              <a:t> de		a packet of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bouteille</a:t>
            </a:r>
            <a:r>
              <a:rPr lang="en-GB" sz="1400" dirty="0">
                <a:latin typeface="Comic Sans MS" panose="030F0702030302020204" pitchFamily="66" charset="0"/>
              </a:rPr>
              <a:t> de		a bottle of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pot de			a jar of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tranche de		a slice of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morceau</a:t>
            </a:r>
            <a:r>
              <a:rPr lang="en-GB" sz="1400" dirty="0">
                <a:latin typeface="Comic Sans MS" panose="030F0702030302020204" pitchFamily="66" charset="0"/>
              </a:rPr>
              <a:t> de		a piece of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boite</a:t>
            </a:r>
            <a:r>
              <a:rPr lang="en-GB" sz="1400" dirty="0">
                <a:latin typeface="Comic Sans MS" panose="030F0702030302020204" pitchFamily="66" charset="0"/>
              </a:rPr>
              <a:t> de		a tin/can of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950" y="5126344"/>
            <a:ext cx="5118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MAGASINS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boucherie</a:t>
            </a:r>
            <a:r>
              <a:rPr lang="en-GB" sz="1400" dirty="0">
                <a:latin typeface="Comic Sans MS" panose="030F0702030302020204" pitchFamily="66" charset="0"/>
              </a:rPr>
              <a:t>		butcher’s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boulangerie</a:t>
            </a:r>
            <a:r>
              <a:rPr lang="en-GB" sz="1400" dirty="0">
                <a:latin typeface="Comic Sans MS" panose="030F0702030302020204" pitchFamily="66" charset="0"/>
              </a:rPr>
              <a:t>		baker’s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charcuterie		deli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patisserie		cake shop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L’épicerie</a:t>
            </a:r>
            <a:r>
              <a:rPr lang="en-GB" sz="1400" dirty="0">
                <a:latin typeface="Comic Sans MS" panose="030F0702030302020204" pitchFamily="66" charset="0"/>
              </a:rPr>
              <a:t>			grocer’s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61163" y="3109353"/>
            <a:ext cx="47656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FETES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jour </a:t>
            </a:r>
            <a:r>
              <a:rPr lang="en-GB" sz="1400" dirty="0" err="1">
                <a:latin typeface="Comic Sans MS" panose="030F0702030302020204" pitchFamily="66" charset="0"/>
              </a:rPr>
              <a:t>férié</a:t>
            </a:r>
            <a:r>
              <a:rPr lang="en-GB" sz="1400" dirty="0">
                <a:latin typeface="Comic Sans MS" panose="030F0702030302020204" pitchFamily="66" charset="0"/>
              </a:rPr>
              <a:t>		Bank Holiday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jour de </a:t>
            </a:r>
            <a:r>
              <a:rPr lang="en-GB" sz="1400" dirty="0" err="1">
                <a:latin typeface="Comic Sans MS" panose="030F0702030302020204" pitchFamily="66" charset="0"/>
              </a:rPr>
              <a:t>l’An</a:t>
            </a:r>
            <a:r>
              <a:rPr lang="en-GB" sz="1400" dirty="0">
                <a:latin typeface="Comic Sans MS" panose="030F0702030302020204" pitchFamily="66" charset="0"/>
              </a:rPr>
              <a:t>		New Year’s day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Mardi Gras		Shrove Tues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poisson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d’avril</a:t>
            </a:r>
            <a:r>
              <a:rPr lang="en-GB" sz="1400" dirty="0">
                <a:latin typeface="Comic Sans MS" panose="030F0702030302020204" pitchFamily="66" charset="0"/>
              </a:rPr>
              <a:t>		April 1</a:t>
            </a:r>
            <a:r>
              <a:rPr lang="en-GB" sz="1400" baseline="30000" dirty="0">
                <a:latin typeface="Comic Sans MS" panose="030F0702030302020204" pitchFamily="66" charset="0"/>
              </a:rPr>
              <a:t>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Paques</a:t>
            </a:r>
            <a:r>
              <a:rPr lang="en-GB" sz="1400" dirty="0">
                <a:latin typeface="Comic Sans MS" panose="030F0702030302020204" pitchFamily="66" charset="0"/>
              </a:rPr>
              <a:t>			Easter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fête du Travail		May Day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fête des </a:t>
            </a:r>
            <a:r>
              <a:rPr lang="en-GB" sz="1400" dirty="0" err="1">
                <a:latin typeface="Comic Sans MS" panose="030F0702030302020204" pitchFamily="66" charset="0"/>
              </a:rPr>
              <a:t>mères</a:t>
            </a:r>
            <a:r>
              <a:rPr lang="en-GB" sz="1400" dirty="0">
                <a:latin typeface="Comic Sans MS" panose="030F0702030302020204" pitchFamily="66" charset="0"/>
              </a:rPr>
              <a:t>		Mother’s Day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fête </a:t>
            </a:r>
            <a:r>
              <a:rPr lang="en-GB" sz="1400" dirty="0" err="1">
                <a:latin typeface="Comic Sans MS" panose="030F0702030302020204" pitchFamily="66" charset="0"/>
              </a:rPr>
              <a:t>Nationale</a:t>
            </a:r>
            <a:r>
              <a:rPr lang="en-GB" sz="1400" dirty="0">
                <a:latin typeface="Comic Sans MS" panose="030F0702030302020204" pitchFamily="66" charset="0"/>
              </a:rPr>
              <a:t>		Bastille Day (14/07)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nuit</a:t>
            </a:r>
            <a:r>
              <a:rPr lang="en-GB" sz="1400" dirty="0">
                <a:latin typeface="Comic Sans MS" panose="030F0702030302020204" pitchFamily="66" charset="0"/>
              </a:rPr>
              <a:t> blanche		museums open at nigh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Toussaint		31 Oct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jour de Noel		Xmas Day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Saint-</a:t>
            </a:r>
            <a:r>
              <a:rPr lang="en-GB" sz="1400" dirty="0" err="1">
                <a:latin typeface="Comic Sans MS" panose="030F0702030302020204" pitchFamily="66" charset="0"/>
              </a:rPr>
              <a:t>Sylvestre</a:t>
            </a:r>
            <a:r>
              <a:rPr lang="en-GB" sz="1400" dirty="0">
                <a:latin typeface="Comic Sans MS" panose="030F0702030302020204" pitchFamily="66" charset="0"/>
              </a:rPr>
              <a:t>		New Year’s Eve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L’anniversaire</a:t>
            </a:r>
            <a:r>
              <a:rPr lang="en-GB" sz="1400" dirty="0">
                <a:latin typeface="Comic Sans MS" panose="030F0702030302020204" pitchFamily="66" charset="0"/>
              </a:rPr>
              <a:t>		birthday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mariage</a:t>
            </a:r>
            <a:r>
              <a:rPr lang="en-GB" sz="1400" dirty="0">
                <a:latin typeface="Comic Sans MS" panose="030F0702030302020204" pitchFamily="66" charset="0"/>
              </a:rPr>
              <a:t>		a wedding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Fêter</a:t>
            </a:r>
            <a:r>
              <a:rPr lang="en-GB" sz="1400" dirty="0">
                <a:latin typeface="Comic Sans MS" panose="030F0702030302020204" pitchFamily="66" charset="0"/>
              </a:rPr>
              <a:t>			to celebrate	</a:t>
            </a:r>
          </a:p>
        </p:txBody>
      </p:sp>
      <p:sp>
        <p:nvSpPr>
          <p:cNvPr id="2" name="Rectangle 1"/>
          <p:cNvSpPr/>
          <p:nvPr/>
        </p:nvSpPr>
        <p:spPr>
          <a:xfrm>
            <a:off x="6807200" y="1939802"/>
            <a:ext cx="505142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REPAS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petit </a:t>
            </a:r>
            <a:r>
              <a:rPr lang="en-GB" sz="1400" dirty="0" err="1">
                <a:latin typeface="Comic Sans MS" panose="030F0702030302020204" pitchFamily="66" charset="0"/>
              </a:rPr>
              <a:t>déjeuner</a:t>
            </a:r>
            <a:r>
              <a:rPr lang="en-GB" sz="1400" dirty="0">
                <a:latin typeface="Comic Sans MS" panose="030F0702030302020204" pitchFamily="66" charset="0"/>
              </a:rPr>
              <a:t>		breakfast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déjeuner</a:t>
            </a:r>
            <a:r>
              <a:rPr lang="en-GB" sz="1400" dirty="0">
                <a:latin typeface="Comic Sans MS" panose="030F0702030302020204" pitchFamily="66" charset="0"/>
              </a:rPr>
              <a:t>		lunch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diner			evening meal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casse</a:t>
            </a:r>
            <a:r>
              <a:rPr lang="en-GB" sz="1400" dirty="0">
                <a:latin typeface="Comic Sans MS" panose="030F0702030302020204" pitchFamily="66" charset="0"/>
              </a:rPr>
              <a:t>-croute		snack</a:t>
            </a: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VETEMENTS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blouson			a jacket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chapeau		a hat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collant</a:t>
            </a:r>
            <a:r>
              <a:rPr lang="en-GB" sz="1400" dirty="0">
                <a:latin typeface="Comic Sans MS" panose="030F0702030302020204" pitchFamily="66" charset="0"/>
              </a:rPr>
              <a:t>			tights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costume		a suit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jean </a:t>
            </a:r>
            <a:r>
              <a:rPr lang="en-GB" sz="1400" dirty="0" err="1">
                <a:latin typeface="Comic Sans MS" panose="030F0702030302020204" pitchFamily="66" charset="0"/>
              </a:rPr>
              <a:t>moulant</a:t>
            </a:r>
            <a:r>
              <a:rPr lang="en-GB" sz="1400" dirty="0">
                <a:latin typeface="Comic Sans MS" panose="030F0702030302020204" pitchFamily="66" charset="0"/>
              </a:rPr>
              <a:t>		skinny jeans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manteau</a:t>
            </a:r>
            <a:r>
              <a:rPr lang="en-GB" sz="1400" dirty="0">
                <a:latin typeface="Comic Sans MS" panose="030F0702030302020204" pitchFamily="66" charset="0"/>
              </a:rPr>
              <a:t>		a coat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pantalon</a:t>
            </a:r>
            <a:r>
              <a:rPr lang="en-GB" sz="1400" dirty="0">
                <a:latin typeface="Comic Sans MS" panose="030F0702030302020204" pitchFamily="66" charset="0"/>
              </a:rPr>
              <a:t>		trousers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sac à main		handbag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sweat à capuche		a hoody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casquette</a:t>
            </a:r>
            <a:r>
              <a:rPr lang="en-GB" sz="1400" dirty="0">
                <a:latin typeface="Comic Sans MS" panose="030F0702030302020204" pitchFamily="66" charset="0"/>
              </a:rPr>
              <a:t>		a cap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ceinture</a:t>
            </a:r>
            <a:r>
              <a:rPr lang="en-GB" sz="1400" dirty="0">
                <a:latin typeface="Comic Sans MS" panose="030F0702030302020204" pitchFamily="66" charset="0"/>
              </a:rPr>
              <a:t>		a belt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chemise		a shirt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cravat	e		a tie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écharpe</a:t>
            </a:r>
            <a:r>
              <a:rPr lang="en-GB" sz="1400" dirty="0">
                <a:latin typeface="Comic Sans MS" panose="030F0702030302020204" pitchFamily="66" charset="0"/>
              </a:rPr>
              <a:t>		a tie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jupe</a:t>
            </a:r>
            <a:r>
              <a:rPr lang="en-GB" sz="1400" dirty="0">
                <a:latin typeface="Comic Sans MS" panose="030F0702030302020204" pitchFamily="66" charset="0"/>
              </a:rPr>
              <a:t>			a skirt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veste</a:t>
            </a:r>
            <a:r>
              <a:rPr lang="en-GB" sz="1400" dirty="0">
                <a:latin typeface="Comic Sans MS" panose="030F0702030302020204" pitchFamily="66" charset="0"/>
              </a:rPr>
              <a:t>			a jacket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baskets		trainers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bottes		boots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</a:t>
            </a:r>
            <a:r>
              <a:rPr lang="en-GB" sz="1400" dirty="0" err="1">
                <a:latin typeface="Comic Sans MS" panose="030F0702030302020204" pitchFamily="66" charset="0"/>
              </a:rPr>
              <a:t>chaussures</a:t>
            </a:r>
            <a:r>
              <a:rPr lang="en-GB" sz="1400" dirty="0">
                <a:latin typeface="Comic Sans MS" panose="030F0702030302020204" pitchFamily="66" charset="0"/>
              </a:rPr>
              <a:t>		shoes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</a:t>
            </a:r>
            <a:r>
              <a:rPr lang="en-GB" sz="1400" dirty="0" err="1">
                <a:latin typeface="Comic Sans MS" panose="030F0702030302020204" pitchFamily="66" charset="0"/>
              </a:rPr>
              <a:t>chaussettes</a:t>
            </a:r>
            <a:r>
              <a:rPr lang="en-GB" sz="1400" dirty="0">
                <a:latin typeface="Comic Sans MS" panose="030F0702030302020204" pitchFamily="66" charset="0"/>
              </a:rPr>
              <a:t>		socks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</a:t>
            </a:r>
            <a:r>
              <a:rPr lang="en-GB" sz="1400" dirty="0" err="1">
                <a:latin typeface="Comic Sans MS" panose="030F0702030302020204" pitchFamily="66" charset="0"/>
              </a:rPr>
              <a:t>gants</a:t>
            </a:r>
            <a:r>
              <a:rPr lang="en-GB" sz="1400" dirty="0">
                <a:latin typeface="Comic Sans MS" panose="030F0702030302020204" pitchFamily="66" charset="0"/>
              </a:rPr>
              <a:t>			gloves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Des lunettes de </a:t>
            </a:r>
            <a:r>
              <a:rPr lang="en-GB" sz="1400" dirty="0" err="1">
                <a:latin typeface="Comic Sans MS" panose="030F0702030302020204" pitchFamily="66" charset="0"/>
              </a:rPr>
              <a:t>soleil</a:t>
            </a:r>
            <a:r>
              <a:rPr lang="en-GB" sz="1400" dirty="0">
                <a:latin typeface="Comic Sans MS" panose="030F0702030302020204" pitchFamily="66" charset="0"/>
              </a:rPr>
              <a:t>		sunglasses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coton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cuir</a:t>
            </a:r>
            <a:r>
              <a:rPr lang="en-GB" sz="1400" dirty="0">
                <a:latin typeface="Comic Sans MS" panose="030F0702030302020204" pitchFamily="66" charset="0"/>
              </a:rPr>
              <a:t>		made of cotton/leather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laine/</a:t>
            </a:r>
            <a:r>
              <a:rPr lang="en-GB" sz="1400" dirty="0" err="1">
                <a:latin typeface="Comic Sans MS" panose="030F0702030302020204" pitchFamily="66" charset="0"/>
              </a:rPr>
              <a:t>soie</a:t>
            </a:r>
            <a:r>
              <a:rPr lang="en-GB" sz="1400" dirty="0">
                <a:latin typeface="Comic Sans MS" panose="030F0702030302020204" pitchFamily="66" charset="0"/>
              </a:rPr>
              <a:t>		wool/silk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À </a:t>
            </a:r>
            <a:r>
              <a:rPr lang="en-GB" sz="1400" dirty="0" err="1">
                <a:latin typeface="Comic Sans MS" panose="030F0702030302020204" pitchFamily="66" charset="0"/>
              </a:rPr>
              <a:t>carreaux</a:t>
            </a:r>
            <a:r>
              <a:rPr lang="en-GB" sz="1400" dirty="0">
                <a:latin typeface="Comic Sans MS" panose="030F0702030302020204" pitchFamily="66" charset="0"/>
              </a:rPr>
              <a:t>		checked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marque			designer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Clair/</a:t>
            </a:r>
            <a:r>
              <a:rPr lang="en-GB" sz="1400" dirty="0" err="1">
                <a:latin typeface="Comic Sans MS" panose="030F0702030302020204" pitchFamily="66" charset="0"/>
              </a:rPr>
              <a:t>foncé</a:t>
            </a:r>
            <a:r>
              <a:rPr lang="en-GB" sz="1400" dirty="0">
                <a:latin typeface="Comic Sans MS" panose="030F0702030302020204" pitchFamily="66" charset="0"/>
              </a:rPr>
              <a:t>		light/dark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VIE QUOTIDIENNE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me reveille			I wake up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lève</a:t>
            </a:r>
            <a:r>
              <a:rPr lang="en-GB" sz="1400" dirty="0">
                <a:latin typeface="Comic Sans MS" panose="030F0702030302020204" pitchFamily="66" charset="0"/>
              </a:rPr>
              <a:t>				I get up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fais</a:t>
            </a:r>
            <a:r>
              <a:rPr lang="en-GB" sz="1400" dirty="0">
                <a:latin typeface="Comic Sans MS" panose="030F0702030302020204" pitchFamily="66" charset="0"/>
              </a:rPr>
              <a:t> la </a:t>
            </a:r>
            <a:r>
              <a:rPr lang="en-GB" sz="1400" dirty="0" err="1">
                <a:latin typeface="Comic Sans MS" panose="030F0702030302020204" pitchFamily="66" charset="0"/>
              </a:rPr>
              <a:t>grasse</a:t>
            </a:r>
            <a:r>
              <a:rPr lang="en-GB" sz="1400" dirty="0">
                <a:latin typeface="Comic Sans MS" panose="030F0702030302020204" pitchFamily="66" charset="0"/>
              </a:rPr>
              <a:t> matinée		I sleep late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m’habille</a:t>
            </a:r>
            <a:r>
              <a:rPr lang="en-GB" sz="1400" dirty="0">
                <a:latin typeface="Comic Sans MS" panose="030F0702030302020204" pitchFamily="66" charset="0"/>
              </a:rPr>
              <a:t>			I get dressed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lave				I wash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brosse</a:t>
            </a:r>
            <a:r>
              <a:rPr lang="en-GB" sz="1400" dirty="0">
                <a:latin typeface="Comic Sans MS" panose="030F0702030302020204" pitchFamily="66" charset="0"/>
              </a:rPr>
              <a:t> les dents		I brush my teeth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quitte</a:t>
            </a:r>
            <a:r>
              <a:rPr lang="en-GB" sz="1400" dirty="0">
                <a:latin typeface="Comic Sans MS" panose="030F0702030302020204" pitchFamily="66" charset="0"/>
              </a:rPr>
              <a:t> la </a:t>
            </a:r>
            <a:r>
              <a:rPr lang="en-GB" sz="1400" dirty="0" err="1">
                <a:latin typeface="Comic Sans MS" panose="030F0702030302020204" pitchFamily="66" charset="0"/>
              </a:rPr>
              <a:t>maison</a:t>
            </a:r>
            <a:r>
              <a:rPr lang="en-GB" sz="1400" dirty="0">
                <a:latin typeface="Comic Sans MS" panose="030F0702030302020204" pitchFamily="66" charset="0"/>
              </a:rPr>
              <a:t>			I leave home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fais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mes</a:t>
            </a:r>
            <a:r>
              <a:rPr lang="en-GB" sz="1400" dirty="0">
                <a:latin typeface="Comic Sans MS" panose="030F0702030302020204" pitchFamily="66" charset="0"/>
              </a:rPr>
              <a:t> devoirs			I do my homework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sors</a:t>
            </a:r>
            <a:r>
              <a:rPr lang="en-GB" sz="1400" dirty="0">
                <a:latin typeface="Comic Sans MS" panose="030F0702030302020204" pitchFamily="66" charset="0"/>
              </a:rPr>
              <a:t>				I go out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relaxe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détends</a:t>
            </a:r>
            <a:r>
              <a:rPr lang="en-GB" sz="1400" dirty="0">
                <a:latin typeface="Comic Sans MS" panose="030F0702030302020204" pitchFamily="66" charset="0"/>
              </a:rPr>
              <a:t>		I relax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couche</a:t>
            </a:r>
            <a:r>
              <a:rPr lang="en-GB" sz="1400" dirty="0">
                <a:latin typeface="Comic Sans MS" panose="030F0702030302020204" pitchFamily="66" charset="0"/>
              </a:rPr>
              <a:t>			I go to bed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it..		Ma </a:t>
            </a:r>
            <a:r>
              <a:rPr lang="en-GB" sz="1400" b="1" dirty="0">
                <a:latin typeface="Comic Sans MS" panose="030F0702030302020204" pitchFamily="66" charset="0"/>
              </a:rPr>
              <a:t>fête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préféré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>
                <a:latin typeface="Comic Sans MS" panose="030F0702030302020204" pitchFamily="66" charset="0"/>
              </a:rPr>
              <a:t>celebration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le/la/les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chanter</a:t>
            </a:r>
            <a:r>
              <a:rPr lang="en-GB" sz="1400" dirty="0">
                <a:latin typeface="Comic Sans MS" panose="030F0702030302020204" pitchFamily="66" charset="0"/>
              </a:rPr>
              <a:t>	It makes me want </a:t>
            </a:r>
            <a:r>
              <a:rPr lang="en-GB" sz="1400" b="1" dirty="0">
                <a:latin typeface="Comic Sans MS" panose="030F0702030302020204" pitchFamily="66" charset="0"/>
              </a:rPr>
              <a:t>to sing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is…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 err="1">
                <a:latin typeface="Comic Sans MS" panose="030F0702030302020204" pitchFamily="66" charset="0"/>
              </a:rPr>
              <a:t>Paques</a:t>
            </a:r>
            <a:r>
              <a:rPr lang="en-GB" sz="1400" dirty="0">
                <a:latin typeface="Comic Sans MS" panose="030F0702030302020204" pitchFamily="66" charset="0"/>
              </a:rPr>
              <a:t>	I have a passion for </a:t>
            </a:r>
            <a:r>
              <a:rPr lang="en-GB" sz="1400" b="1" dirty="0">
                <a:latin typeface="Comic Sans MS" panose="030F0702030302020204" pitchFamily="66" charset="0"/>
              </a:rPr>
              <a:t>Easter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Personnellement</a:t>
            </a:r>
            <a:r>
              <a:rPr lang="en-GB" sz="1400" dirty="0">
                <a:latin typeface="Comic Sans MS" panose="030F0702030302020204" pitchFamily="66" charset="0"/>
              </a:rPr>
              <a:t>	Personally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du </a:t>
            </a:r>
            <a:r>
              <a:rPr lang="en-GB" sz="1400" b="1" dirty="0" err="1">
                <a:latin typeface="Comic Sans MS" panose="030F0702030302020204" pitchFamily="66" charset="0"/>
              </a:rPr>
              <a:t>Paques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	I’m a fan of </a:t>
            </a:r>
            <a:r>
              <a:rPr lang="en-GB" sz="1400" b="1" dirty="0">
                <a:latin typeface="Comic Sans MS" panose="030F0702030302020204" pitchFamily="66" charset="0"/>
              </a:rPr>
              <a:t>Easter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bien</a:t>
            </a:r>
            <a:r>
              <a:rPr lang="en-GB" sz="1400" dirty="0">
                <a:latin typeface="Comic Sans MS" panose="030F0702030302020204" pitchFamily="66" charset="0"/>
              </a:rPr>
              <a:t>/cool		good/cool	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du </a:t>
            </a:r>
            <a:r>
              <a:rPr lang="en-GB" sz="1400" b="1" dirty="0" err="1">
                <a:latin typeface="Comic Sans MS" panose="030F0702030302020204" pitchFamily="66" charset="0"/>
              </a:rPr>
              <a:t>Paques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	I hate </a:t>
            </a:r>
            <a:r>
              <a:rPr lang="en-GB" sz="1400" b="1" dirty="0">
                <a:latin typeface="Comic Sans MS" panose="030F0702030302020204" pitchFamily="66" charset="0"/>
              </a:rPr>
              <a:t>Easter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génial</a:t>
            </a:r>
            <a:r>
              <a:rPr lang="en-GB" sz="1400" dirty="0">
                <a:latin typeface="Comic Sans MS" panose="030F0702030302020204" pitchFamily="66" charset="0"/>
              </a:rPr>
              <a:t>		great			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Paques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me plait		</a:t>
            </a:r>
            <a:r>
              <a:rPr lang="en-GB" sz="1400" b="1" dirty="0">
                <a:latin typeface="Comic Sans MS" panose="030F0702030302020204" pitchFamily="66" charset="0"/>
              </a:rPr>
              <a:t>Easter</a:t>
            </a:r>
            <a:r>
              <a:rPr lang="en-GB" sz="1400" dirty="0">
                <a:latin typeface="Comic Sans MS" panose="030F0702030302020204" pitchFamily="66" charset="0"/>
              </a:rPr>
              <a:t> pleases 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passionant</a:t>
            </a:r>
            <a:r>
              <a:rPr lang="en-GB" sz="1400" dirty="0">
                <a:latin typeface="Comic Sans MS" panose="030F0702030302020204" pitchFamily="66" charset="0"/>
              </a:rPr>
              <a:t>		exciting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passionné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 err="1">
                <a:latin typeface="Comic Sans MS" panose="030F0702030302020204" pitchFamily="66" charset="0"/>
              </a:rPr>
              <a:t>Paques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	I am passionate about </a:t>
            </a:r>
            <a:r>
              <a:rPr lang="en-GB" sz="1400" b="1" dirty="0">
                <a:latin typeface="Comic Sans MS" panose="030F0702030302020204" pitchFamily="66" charset="0"/>
              </a:rPr>
              <a:t>Easter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barbant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ennuyeux</a:t>
            </a:r>
            <a:r>
              <a:rPr lang="en-GB" sz="1400" dirty="0">
                <a:latin typeface="Comic Sans MS" panose="030F0702030302020204" pitchFamily="66" charset="0"/>
              </a:rPr>
              <a:t>	boring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nul</a:t>
            </a:r>
            <a:r>
              <a:rPr lang="en-GB" sz="1400" dirty="0">
                <a:latin typeface="Comic Sans MS" panose="030F0702030302020204" pitchFamily="66" charset="0"/>
              </a:rPr>
              <a:t>/stupide	rubbish/stupid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Facile/difficile	easy/difficult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Ludique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sympa</a:t>
            </a:r>
            <a:r>
              <a:rPr lang="en-GB" sz="1400" dirty="0">
                <a:latin typeface="Comic Sans MS" panose="030F0702030302020204" pitchFamily="66" charset="0"/>
              </a:rPr>
              <a:t>	fun/nice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Rapide</a:t>
            </a:r>
            <a:r>
              <a:rPr lang="en-GB" sz="1400" dirty="0">
                <a:latin typeface="Comic Sans MS" panose="030F0702030302020204" pitchFamily="66" charset="0"/>
              </a:rPr>
              <a:t>/beau	fast/pleasant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Débile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vulgaire</a:t>
            </a:r>
            <a:r>
              <a:rPr lang="en-GB" sz="1400" dirty="0">
                <a:latin typeface="Comic Sans MS" panose="030F0702030302020204" pitchFamily="66" charset="0"/>
              </a:rPr>
              <a:t>	idiotic/crude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mangé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bu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pris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mis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6673" y="651455"/>
            <a:ext cx="2932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mange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bois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prends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mets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3" y="651455"/>
            <a:ext cx="32450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Je </a:t>
            </a:r>
            <a:r>
              <a:rPr lang="en-GB" sz="1400" b="1" dirty="0" err="1">
                <a:latin typeface="Comic Sans MS" panose="030F0702030302020204" pitchFamily="66" charset="0"/>
              </a:rPr>
              <a:t>vais</a:t>
            </a:r>
            <a:r>
              <a:rPr lang="en-GB" sz="1400" b="1" dirty="0">
                <a:latin typeface="Comic Sans MS" panose="030F0702030302020204" pitchFamily="66" charset="0"/>
              </a:rPr>
              <a:t> manger/je </a:t>
            </a:r>
            <a:r>
              <a:rPr lang="en-GB" sz="1400" b="1" dirty="0" err="1">
                <a:latin typeface="Comic Sans MS" panose="030F0702030302020204" pitchFamily="66" charset="0"/>
              </a:rPr>
              <a:t>mangerai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boire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boirai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Je </a:t>
            </a:r>
            <a:r>
              <a:rPr lang="en-GB" sz="1600" b="1" dirty="0" err="1">
                <a:latin typeface="Comic Sans MS" panose="030F0702030302020204" pitchFamily="66" charset="0"/>
              </a:rPr>
              <a:t>vais</a:t>
            </a:r>
            <a:r>
              <a:rPr lang="en-GB" sz="1600" b="1" dirty="0">
                <a:latin typeface="Comic Sans MS" panose="030F0702030302020204" pitchFamily="66" charset="0"/>
              </a:rPr>
              <a:t> </a:t>
            </a:r>
            <a:r>
              <a:rPr lang="en-GB" sz="1600" b="1" dirty="0" err="1">
                <a:latin typeface="Comic Sans MS" panose="030F0702030302020204" pitchFamily="66" charset="0"/>
              </a:rPr>
              <a:t>prendre</a:t>
            </a:r>
            <a:r>
              <a:rPr lang="en-GB" sz="1600" b="1" dirty="0">
                <a:latin typeface="Comic Sans MS" panose="030F0702030302020204" pitchFamily="66" charset="0"/>
              </a:rPr>
              <a:t>/je </a:t>
            </a:r>
            <a:r>
              <a:rPr lang="en-GB" sz="1600" b="1" dirty="0" err="1">
                <a:latin typeface="Comic Sans MS" panose="030F0702030302020204" pitchFamily="66" charset="0"/>
              </a:rPr>
              <a:t>prendrai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Je </a:t>
            </a:r>
            <a:r>
              <a:rPr lang="en-GB" sz="1600" b="1" dirty="0" err="1">
                <a:latin typeface="Comic Sans MS" panose="030F0702030302020204" pitchFamily="66" charset="0"/>
              </a:rPr>
              <a:t>vais</a:t>
            </a:r>
            <a:r>
              <a:rPr lang="en-GB" sz="1600" b="1" dirty="0">
                <a:latin typeface="Comic Sans MS" panose="030F0702030302020204" pitchFamily="66" charset="0"/>
              </a:rPr>
              <a:t> metre/je </a:t>
            </a:r>
            <a:r>
              <a:rPr lang="en-GB" sz="1600" b="1" dirty="0" err="1">
                <a:latin typeface="Comic Sans MS" panose="030F0702030302020204" pitchFamily="66" charset="0"/>
              </a:rPr>
              <a:t>mettrai</a:t>
            </a:r>
            <a:endParaRPr lang="en-GB" sz="1600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Normalement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Souvent</a:t>
            </a:r>
            <a:r>
              <a:rPr lang="en-GB" sz="1400" dirty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Tous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jours</a:t>
            </a:r>
            <a:r>
              <a:rPr lang="en-GB" sz="1400" dirty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fois</a:t>
            </a:r>
            <a:r>
              <a:rPr lang="en-GB" sz="1400" dirty="0">
                <a:latin typeface="Comic Sans MS" panose="030F0702030302020204" pitchFamily="66" charset="0"/>
              </a:rPr>
              <a:t> par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D’habitude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temps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Parfois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soir</a:t>
            </a:r>
            <a:r>
              <a:rPr lang="en-GB" sz="1400" dirty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Récemment</a:t>
            </a:r>
            <a:r>
              <a:rPr lang="en-GB" sz="1400" dirty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weekend </a:t>
            </a:r>
            <a:r>
              <a:rPr lang="en-GB" sz="1400" dirty="0" err="1">
                <a:latin typeface="Comic Sans MS" panose="030F0702030302020204" pitchFamily="66" charset="0"/>
              </a:rPr>
              <a:t>dernier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Il y a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semaines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D’abord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Puis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ensuite</a:t>
            </a:r>
            <a:r>
              <a:rPr lang="en-GB" sz="1400" dirty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Car/</a:t>
            </a:r>
            <a:r>
              <a:rPr lang="en-GB" sz="1400" dirty="0" err="1">
                <a:latin typeface="Comic Sans MS" panose="030F0702030302020204" pitchFamily="66" charset="0"/>
              </a:rPr>
              <a:t>parce</a:t>
            </a:r>
            <a:r>
              <a:rPr lang="en-GB" sz="1400" dirty="0">
                <a:latin typeface="Comic Sans MS" panose="030F0702030302020204" pitchFamily="66" charset="0"/>
              </a:rPr>
              <a:t> 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que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revanche</a:t>
            </a:r>
            <a:r>
              <a:rPr lang="en-GB" sz="1400" dirty="0">
                <a:latin typeface="Comic Sans MS" panose="030F0702030302020204" pitchFamily="66" charset="0"/>
              </a:rPr>
              <a:t>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D’un part….		on the one hand…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d’autre</a:t>
            </a:r>
            <a:r>
              <a:rPr lang="en-GB" sz="1400" dirty="0">
                <a:latin typeface="Comic Sans MS" panose="030F0702030302020204" pitchFamily="66" charset="0"/>
              </a:rPr>
              <a:t> part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1108</Words>
  <Application>Microsoft Office PowerPoint</Application>
  <PresentationFormat>Widescreen</PresentationFormat>
  <Paragraphs>174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20</cp:revision>
  <dcterms:created xsi:type="dcterms:W3CDTF">2020-11-16T12:54:35Z</dcterms:created>
  <dcterms:modified xsi:type="dcterms:W3CDTF">2025-01-22T08:04:44Z</dcterms:modified>
</cp:coreProperties>
</file>