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HIGHER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7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3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Le travail</a:t>
            </a:r>
          </a:p>
          <a:p>
            <a:pPr algn="ctr"/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545" y="647700"/>
            <a:ext cx="520669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PROFESSIONS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métier</a:t>
            </a:r>
            <a:r>
              <a:rPr lang="en-GB" sz="1400" dirty="0">
                <a:latin typeface="Comic Sans MS" panose="030F0702030302020204" pitchFamily="66" charset="0"/>
              </a:rPr>
              <a:t>			a job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Agent de police		police officer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Agriculteur</a:t>
            </a:r>
            <a:r>
              <a:rPr lang="en-GB" sz="1400" dirty="0">
                <a:latin typeface="Comic Sans MS" panose="030F0702030302020204" pitchFamily="66" charset="0"/>
              </a:rPr>
              <a:t>		farmer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Boucher			butcher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Caissier</a:t>
            </a:r>
            <a:r>
              <a:rPr lang="en-GB" sz="1400" dirty="0">
                <a:latin typeface="Comic Sans MS" panose="030F0702030302020204" pitchFamily="66" charset="0"/>
              </a:rPr>
              <a:t>			cashier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Coiffeur			hairdresser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Créateur</a:t>
            </a:r>
            <a:r>
              <a:rPr lang="en-GB" sz="1400" dirty="0">
                <a:latin typeface="Comic Sans MS" panose="030F0702030302020204" pitchFamily="66" charset="0"/>
              </a:rPr>
              <a:t> de mode		fashion designer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Directeur			director/head teacher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Électricien</a:t>
            </a:r>
            <a:r>
              <a:rPr lang="en-GB" sz="1400" dirty="0">
                <a:latin typeface="Comic Sans MS" panose="030F0702030302020204" pitchFamily="66" charset="0"/>
              </a:rPr>
              <a:t>			electrician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Employé</a:t>
            </a:r>
            <a:r>
              <a:rPr lang="en-GB" sz="1400" dirty="0">
                <a:latin typeface="Comic Sans MS" panose="030F0702030302020204" pitchFamily="66" charset="0"/>
              </a:rPr>
              <a:t> de bureau 		office worker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Facteur</a:t>
            </a:r>
            <a:r>
              <a:rPr lang="en-GB" sz="1400" dirty="0">
                <a:latin typeface="Comic Sans MS" panose="030F0702030302020204" pitchFamily="66" charset="0"/>
              </a:rPr>
              <a:t>			postal worker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Fonctionnaire		civil servant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Infirmier</a:t>
            </a:r>
            <a:r>
              <a:rPr lang="en-GB" sz="1400" dirty="0">
                <a:latin typeface="Comic Sans MS" panose="030F0702030302020204" pitchFamily="66" charset="0"/>
              </a:rPr>
              <a:t>			nurse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Informaticien</a:t>
            </a:r>
            <a:r>
              <a:rPr lang="en-GB" sz="1400" dirty="0">
                <a:latin typeface="Comic Sans MS" panose="030F0702030302020204" pitchFamily="66" charset="0"/>
              </a:rPr>
              <a:t>		comp scientist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Ingénieur</a:t>
            </a:r>
            <a:r>
              <a:rPr lang="en-GB" sz="1400" dirty="0">
                <a:latin typeface="Comic Sans MS" panose="030F0702030302020204" pitchFamily="66" charset="0"/>
              </a:rPr>
              <a:t>			engineer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Maçon</a:t>
            </a:r>
            <a:r>
              <a:rPr lang="en-GB" sz="1400" dirty="0">
                <a:latin typeface="Comic Sans MS" panose="030F0702030302020204" pitchFamily="66" charset="0"/>
              </a:rPr>
              <a:t>			builder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Mécanicien</a:t>
            </a:r>
            <a:r>
              <a:rPr lang="en-GB" sz="1400" dirty="0">
                <a:latin typeface="Comic Sans MS" panose="030F0702030302020204" pitchFamily="66" charset="0"/>
              </a:rPr>
              <a:t>			mechanic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Médecin</a:t>
            </a:r>
            <a:r>
              <a:rPr lang="en-GB" sz="1400" dirty="0">
                <a:latin typeface="Comic Sans MS" panose="030F0702030302020204" pitchFamily="66" charset="0"/>
              </a:rPr>
              <a:t>			doctor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Professeur</a:t>
            </a:r>
            <a:r>
              <a:rPr lang="en-GB" sz="1400" dirty="0">
                <a:latin typeface="Comic Sans MS" panose="030F0702030302020204" pitchFamily="66" charset="0"/>
              </a:rPr>
              <a:t>			teacher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Secrétaire</a:t>
            </a:r>
            <a:r>
              <a:rPr lang="en-GB" sz="1400" dirty="0">
                <a:latin typeface="Comic Sans MS" panose="030F0702030302020204" pitchFamily="66" charset="0"/>
              </a:rPr>
              <a:t>			secretary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Serveur</a:t>
            </a:r>
            <a:r>
              <a:rPr lang="en-GB" sz="1400" dirty="0">
                <a:latin typeface="Comic Sans MS" panose="030F0702030302020204" pitchFamily="66" charset="0"/>
              </a:rPr>
              <a:t>			waiter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Steward/</a:t>
            </a:r>
            <a:r>
              <a:rPr lang="en-GB" sz="1400" dirty="0" err="1">
                <a:latin typeface="Comic Sans MS" panose="030F0702030302020204" pitchFamily="66" charset="0"/>
              </a:rPr>
              <a:t>Hôtesse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dirty="0" err="1">
                <a:latin typeface="Comic Sans MS" panose="030F0702030302020204" pitchFamily="66" charset="0"/>
              </a:rPr>
              <a:t>l’air</a:t>
            </a:r>
            <a:r>
              <a:rPr lang="en-GB" sz="1400" dirty="0">
                <a:latin typeface="Comic Sans MS" panose="030F0702030302020204" pitchFamily="66" charset="0"/>
              </a:rPr>
              <a:t>	flight attendant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Vendeur</a:t>
            </a:r>
            <a:r>
              <a:rPr lang="en-GB" sz="1400" dirty="0">
                <a:latin typeface="Comic Sans MS" panose="030F0702030302020204" pitchFamily="66" charset="0"/>
              </a:rPr>
              <a:t>			sales assistant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Véterinaire</a:t>
            </a:r>
            <a:r>
              <a:rPr lang="en-GB" sz="1400" dirty="0">
                <a:latin typeface="Comic Sans MS" panose="030F0702030302020204" pitchFamily="66" charset="0"/>
              </a:rPr>
              <a:t>		vet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35300" y="16633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357751"/>
            <a:ext cx="5080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SECTEURS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Mon ambition/mon </a:t>
            </a:r>
            <a:r>
              <a:rPr lang="en-GB" sz="1400" dirty="0" err="1">
                <a:latin typeface="Comic Sans MS" panose="030F0702030302020204" pitchFamily="66" charset="0"/>
              </a:rPr>
              <a:t>rêve</a:t>
            </a:r>
            <a:r>
              <a:rPr lang="en-GB" sz="1400" dirty="0">
                <a:latin typeface="Comic Sans MS" panose="030F0702030302020204" pitchFamily="66" charset="0"/>
              </a:rPr>
              <a:t>	My ambition/my dream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Mon but			my aim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serait</a:t>
            </a:r>
            <a:r>
              <a:rPr lang="en-GB" sz="1400" dirty="0">
                <a:latin typeface="Comic Sans MS" panose="030F0702030302020204" pitchFamily="66" charset="0"/>
              </a:rPr>
              <a:t> de faire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carrière</a:t>
            </a:r>
            <a:r>
              <a:rPr lang="en-GB" sz="1400" dirty="0">
                <a:latin typeface="Comic Sans MS" panose="030F0702030302020204" pitchFamily="66" charset="0"/>
              </a:rPr>
              <a:t> dans would be to have a    				career in…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L’audiovisuel</a:t>
            </a:r>
            <a:r>
              <a:rPr lang="en-GB" sz="1400" dirty="0">
                <a:latin typeface="Comic Sans MS" panose="030F0702030302020204" pitchFamily="66" charset="0"/>
              </a:rPr>
              <a:t> et les medias	</a:t>
            </a:r>
            <a:r>
              <a:rPr lang="en-GB" sz="1400" dirty="0" err="1">
                <a:latin typeface="Comic Sans MS" panose="030F0702030302020204" pitchFamily="66" charset="0"/>
              </a:rPr>
              <a:t>audiovisual</a:t>
            </a:r>
            <a:r>
              <a:rPr lang="en-GB" sz="1400" dirty="0">
                <a:latin typeface="Comic Sans MS" panose="030F0702030302020204" pitchFamily="66" charset="0"/>
              </a:rPr>
              <a:t> and media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L’informatique</a:t>
            </a:r>
            <a:r>
              <a:rPr lang="en-GB" sz="1400" dirty="0">
                <a:latin typeface="Comic Sans MS" panose="030F0702030302020204" pitchFamily="66" charset="0"/>
              </a:rPr>
              <a:t>		IT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arts et le culture		arts and culture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commerce		business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sport et les </a:t>
            </a:r>
            <a:r>
              <a:rPr lang="en-GB" sz="1400" dirty="0" err="1">
                <a:latin typeface="Comic Sans MS" panose="030F0702030302020204" pitchFamily="66" charset="0"/>
              </a:rPr>
              <a:t>loisirs</a:t>
            </a:r>
            <a:r>
              <a:rPr lang="en-GB" sz="1400" dirty="0">
                <a:latin typeface="Comic Sans MS" panose="030F0702030302020204" pitchFamily="66" charset="0"/>
              </a:rPr>
              <a:t>		sport and leisure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medicine et la santé	medicine and health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sciences et les technologies	</a:t>
            </a:r>
            <a:r>
              <a:rPr lang="en-GB" sz="1400" dirty="0" err="1">
                <a:latin typeface="Comic Sans MS" panose="030F0702030302020204" pitchFamily="66" charset="0"/>
              </a:rPr>
              <a:t>sci</a:t>
            </a:r>
            <a:r>
              <a:rPr lang="en-GB" sz="1400" dirty="0">
                <a:latin typeface="Comic Sans MS" panose="030F0702030302020204" pitchFamily="66" charset="0"/>
              </a:rPr>
              <a:t> and tech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61163" y="3109353"/>
            <a:ext cx="4765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6761163" y="3540240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CHOSES IMPORTANTES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L’important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est</a:t>
            </a:r>
            <a:r>
              <a:rPr lang="en-GB" sz="1400" dirty="0">
                <a:latin typeface="Comic Sans MS" panose="030F0702030302020204" pitchFamily="66" charset="0"/>
              </a:rPr>
              <a:t> de…		The important thing is...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Avoir</a:t>
            </a:r>
            <a:r>
              <a:rPr lang="en-GB" sz="1400" dirty="0">
                <a:latin typeface="Comic Sans MS" panose="030F0702030302020204" pitchFamily="66" charset="0"/>
              </a:rPr>
              <a:t> un metier </a:t>
            </a:r>
            <a:r>
              <a:rPr lang="en-GB" sz="1400" dirty="0" err="1">
                <a:latin typeface="Comic Sans MS" panose="030F0702030302020204" pitchFamily="66" charset="0"/>
              </a:rPr>
              <a:t>bien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payé</a:t>
            </a:r>
            <a:r>
              <a:rPr lang="en-GB" sz="1400" dirty="0">
                <a:latin typeface="Comic Sans MS" panose="030F0702030302020204" pitchFamily="66" charset="0"/>
              </a:rPr>
              <a:t>	to have a well paid job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</a:t>
            </a:r>
            <a:r>
              <a:rPr lang="en-GB" sz="1400" dirty="0" err="1">
                <a:latin typeface="Comic Sans MS" panose="030F0702030302020204" pitchFamily="66" charset="0"/>
              </a:rPr>
              <a:t>quelque</a:t>
            </a:r>
            <a:r>
              <a:rPr lang="en-GB" sz="1400" dirty="0">
                <a:latin typeface="Comic Sans MS" panose="030F0702030302020204" pitchFamily="66" charset="0"/>
              </a:rPr>
              <a:t> chose de stimulant to do something stimulating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D’aider</a:t>
            </a:r>
            <a:r>
              <a:rPr lang="en-GB" sz="1400" dirty="0">
                <a:latin typeface="Comic Sans MS" panose="030F0702030302020204" pitchFamily="66" charset="0"/>
              </a:rPr>
              <a:t> la </a:t>
            </a:r>
            <a:r>
              <a:rPr lang="en-GB" sz="1400" dirty="0" err="1">
                <a:latin typeface="Comic Sans MS" panose="030F0702030302020204" pitchFamily="66" charset="0"/>
              </a:rPr>
              <a:t>société</a:t>
            </a:r>
            <a:r>
              <a:rPr lang="en-GB" sz="1400" dirty="0">
                <a:latin typeface="Comic Sans MS" panose="030F0702030302020204" pitchFamily="66" charset="0"/>
              </a:rPr>
              <a:t>		to help society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salaire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est</a:t>
            </a:r>
            <a:r>
              <a:rPr lang="en-GB" sz="1400" dirty="0">
                <a:latin typeface="Comic Sans MS" panose="030F0702030302020204" pitchFamily="66" charset="0"/>
              </a:rPr>
              <a:t> important	the salary is important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INCONVENIENTS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horaires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sont</a:t>
            </a:r>
            <a:r>
              <a:rPr lang="en-GB" sz="1400" dirty="0">
                <a:latin typeface="Comic Sans MS" panose="030F0702030302020204" pitchFamily="66" charset="0"/>
              </a:rPr>
              <a:t> longs	the hours are long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fatigant</a:t>
            </a:r>
            <a:r>
              <a:rPr lang="en-GB" sz="1400" dirty="0">
                <a:latin typeface="Comic Sans MS" panose="030F0702030302020204" pitchFamily="66" charset="0"/>
              </a:rPr>
              <a:t>		it’s tiring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 mal </a:t>
            </a:r>
            <a:r>
              <a:rPr lang="en-GB" sz="1400" dirty="0" err="1">
                <a:latin typeface="Comic Sans MS" panose="030F0702030302020204" pitchFamily="66" charset="0"/>
              </a:rPr>
              <a:t>payé</a:t>
            </a:r>
            <a:r>
              <a:rPr lang="en-GB" sz="1400" dirty="0">
                <a:latin typeface="Comic Sans MS" panose="030F0702030302020204" pitchFamily="66" charset="0"/>
              </a:rPr>
              <a:t>		it’s badly paid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travail </a:t>
            </a:r>
            <a:r>
              <a:rPr lang="en-GB" sz="1400" dirty="0" err="1">
                <a:latin typeface="Comic Sans MS" panose="030F0702030302020204" pitchFamily="66" charset="0"/>
              </a:rPr>
              <a:t>est</a:t>
            </a:r>
            <a:r>
              <a:rPr lang="en-GB" sz="1400" dirty="0">
                <a:latin typeface="Comic Sans MS" panose="030F0702030302020204" pitchFamily="66" charset="0"/>
              </a:rPr>
              <a:t> monotone	the work is monotonous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ne </a:t>
            </a:r>
            <a:r>
              <a:rPr lang="en-GB" sz="1400" dirty="0" err="1">
                <a:latin typeface="Comic Sans MS" panose="030F0702030302020204" pitchFamily="66" charset="0"/>
              </a:rPr>
              <a:t>m’entends</a:t>
            </a:r>
            <a:r>
              <a:rPr lang="en-GB" sz="1400" dirty="0">
                <a:latin typeface="Comic Sans MS" panose="030F0702030302020204" pitchFamily="66" charset="0"/>
              </a:rPr>
              <a:t> pas avec le patron I </a:t>
            </a:r>
            <a:r>
              <a:rPr lang="en-GB" sz="1400" dirty="0" err="1">
                <a:latin typeface="Comic Sans MS" panose="030F0702030302020204" pitchFamily="66" charset="0"/>
              </a:rPr>
              <a:t>don’tget</a:t>
            </a:r>
            <a:r>
              <a:rPr lang="en-GB" sz="1400" dirty="0">
                <a:latin typeface="Comic Sans MS" panose="030F0702030302020204" pitchFamily="66" charset="0"/>
              </a:rPr>
              <a:t> on with the boss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collègues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sont</a:t>
            </a:r>
            <a:r>
              <a:rPr lang="en-GB" sz="1400" dirty="0">
                <a:latin typeface="Comic Sans MS" panose="030F0702030302020204" pitchFamily="66" charset="0"/>
              </a:rPr>
              <a:t>…		My colleagues are…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MES AMBITIONS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veux</a:t>
            </a:r>
            <a:r>
              <a:rPr lang="en-GB" sz="1400" dirty="0">
                <a:latin typeface="Comic Sans MS" panose="030F0702030302020204" pitchFamily="66" charset="0"/>
              </a:rPr>
              <a:t>…			I want to…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J’aimerais</a:t>
            </a:r>
            <a:r>
              <a:rPr lang="en-GB" sz="1400" dirty="0">
                <a:latin typeface="Comic Sans MS" panose="030F0702030302020204" pitchFamily="66" charset="0"/>
              </a:rPr>
              <a:t>…		I’d like to..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préférerais</a:t>
            </a:r>
            <a:r>
              <a:rPr lang="en-GB" sz="1400" dirty="0">
                <a:latin typeface="Comic Sans MS" panose="030F0702030302020204" pitchFamily="66" charset="0"/>
              </a:rPr>
              <a:t>…		I would prefer to…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J’espère</a:t>
            </a:r>
            <a:r>
              <a:rPr lang="en-GB" sz="1400" dirty="0">
                <a:latin typeface="Comic Sans MS" panose="030F0702030302020204" pitchFamily="66" charset="0"/>
              </a:rPr>
              <a:t>…			I hope to…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		I want to..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l’intention</a:t>
            </a:r>
            <a:r>
              <a:rPr lang="en-GB" sz="1400" dirty="0">
                <a:latin typeface="Comic Sans MS" panose="030F0702030302020204" pitchFamily="66" charset="0"/>
              </a:rPr>
              <a:t> de		I intend to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Mon </a:t>
            </a:r>
            <a:r>
              <a:rPr lang="en-GB" sz="1400" dirty="0" err="1">
                <a:latin typeface="Comic Sans MS" panose="030F0702030302020204" pitchFamily="66" charset="0"/>
              </a:rPr>
              <a:t>rêve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serait</a:t>
            </a:r>
            <a:r>
              <a:rPr lang="en-GB" sz="1400" dirty="0">
                <a:latin typeface="Comic Sans MS" panose="030F0702030302020204" pitchFamily="66" charset="0"/>
              </a:rPr>
              <a:t> de		My dream would be to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Aller</a:t>
            </a:r>
            <a:r>
              <a:rPr lang="en-GB" sz="1400" dirty="0">
                <a:latin typeface="Comic Sans MS" panose="030F0702030302020204" pitchFamily="66" charset="0"/>
              </a:rPr>
              <a:t> à la </a:t>
            </a:r>
            <a:r>
              <a:rPr lang="en-GB" sz="1400" dirty="0" err="1">
                <a:latin typeface="Comic Sans MS" panose="030F0702030302020204" pitchFamily="66" charset="0"/>
              </a:rPr>
              <a:t>fac</a:t>
            </a:r>
            <a:r>
              <a:rPr lang="en-GB" sz="1400" dirty="0">
                <a:latin typeface="Comic Sans MS" panose="030F0702030302020204" pitchFamily="66" charset="0"/>
              </a:rPr>
              <a:t>		go to </a:t>
            </a:r>
            <a:r>
              <a:rPr lang="en-GB" sz="1400" dirty="0" err="1">
                <a:latin typeface="Comic Sans MS" panose="030F0702030302020204" pitchFamily="66" charset="0"/>
              </a:rPr>
              <a:t>uni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Entrer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apprentissage</a:t>
            </a:r>
            <a:r>
              <a:rPr lang="en-GB" sz="1400" dirty="0">
                <a:latin typeface="Comic Sans MS" panose="030F0702030302020204" pitchFamily="66" charset="0"/>
              </a:rPr>
              <a:t>	do an apprenticeship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du </a:t>
            </a:r>
            <a:r>
              <a:rPr lang="en-GB" sz="1400" dirty="0" err="1">
                <a:latin typeface="Comic Sans MS" panose="030F0702030302020204" pitchFamily="66" charset="0"/>
              </a:rPr>
              <a:t>bénévolat</a:t>
            </a:r>
            <a:r>
              <a:rPr lang="en-GB" sz="1400" dirty="0">
                <a:latin typeface="Comic Sans MS" panose="030F0702030302020204" pitchFamily="66" charset="0"/>
              </a:rPr>
              <a:t>		do charity work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du travail </a:t>
            </a:r>
            <a:r>
              <a:rPr lang="en-GB" sz="1400" dirty="0" err="1">
                <a:latin typeface="Comic Sans MS" panose="030F0702030302020204" pitchFamily="66" charset="0"/>
              </a:rPr>
              <a:t>volontaire</a:t>
            </a:r>
            <a:r>
              <a:rPr lang="en-GB" sz="1400" dirty="0">
                <a:latin typeface="Comic Sans MS" panose="030F0702030302020204" pitchFamily="66" charset="0"/>
              </a:rPr>
              <a:t>	do voluntary work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Prendre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sabatique</a:t>
            </a:r>
            <a:r>
              <a:rPr lang="en-GB" sz="1400" dirty="0">
                <a:latin typeface="Comic Sans MS" panose="030F0702030302020204" pitchFamily="66" charset="0"/>
              </a:rPr>
              <a:t>	take a gap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Me </a:t>
            </a:r>
            <a:r>
              <a:rPr lang="en-GB" sz="1400" dirty="0" err="1">
                <a:latin typeface="Comic Sans MS" panose="030F0702030302020204" pitchFamily="66" charset="0"/>
              </a:rPr>
              <a:t>marier</a:t>
            </a:r>
            <a:r>
              <a:rPr lang="en-GB" sz="1400" dirty="0">
                <a:latin typeface="Comic Sans MS" panose="030F0702030302020204" pitchFamily="66" charset="0"/>
              </a:rPr>
              <a:t>			get married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Me </a:t>
            </a:r>
            <a:r>
              <a:rPr lang="en-GB" sz="1400" dirty="0" err="1">
                <a:latin typeface="Comic Sans MS" panose="030F0702030302020204" pitchFamily="66" charset="0"/>
              </a:rPr>
              <a:t>pacser</a:t>
            </a:r>
            <a:r>
              <a:rPr lang="en-GB" sz="1400" dirty="0">
                <a:latin typeface="Comic Sans MS" panose="030F0702030302020204" pitchFamily="66" charset="0"/>
              </a:rPr>
              <a:t>			have a civil partnership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un tour du monde	travel around the world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Fonder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famille</a:t>
            </a:r>
            <a:r>
              <a:rPr lang="en-GB" sz="1400" dirty="0">
                <a:latin typeface="Comic Sans MS" panose="030F0702030302020204" pitchFamily="66" charset="0"/>
              </a:rPr>
              <a:t>		have a family 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Mon travail </a:t>
            </a:r>
            <a:r>
              <a:rPr lang="en-GB" sz="1400" dirty="0" err="1">
                <a:latin typeface="Comic Sans MS" panose="030F0702030302020204" pitchFamily="66" charset="0"/>
              </a:rPr>
              <a:t>préférée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job is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d’être	It makes me want </a:t>
            </a:r>
            <a:r>
              <a:rPr lang="en-GB" sz="1400" b="1" dirty="0">
                <a:latin typeface="Comic Sans MS" panose="030F0702030302020204" pitchFamily="66" charset="0"/>
              </a:rPr>
              <a:t>to be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>
                <a:latin typeface="Comic Sans MS" panose="030F0702030302020204" pitchFamily="66" charset="0"/>
              </a:rPr>
              <a:t>la </a:t>
            </a:r>
            <a:r>
              <a:rPr lang="en-GB" sz="1400" b="1" dirty="0" err="1">
                <a:latin typeface="Comic Sans MS" panose="030F0702030302020204" pitchFamily="66" charset="0"/>
              </a:rPr>
              <a:t>loi</a:t>
            </a:r>
            <a:r>
              <a:rPr lang="en-GB" sz="1400" dirty="0">
                <a:latin typeface="Comic Sans MS" panose="030F0702030302020204" pitchFamily="66" charset="0"/>
              </a:rPr>
              <a:t>	I have a passion for the law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de voyager	I’m a fan of </a:t>
            </a:r>
            <a:r>
              <a:rPr lang="en-GB" sz="1400" b="1" dirty="0">
                <a:latin typeface="Comic Sans MS" panose="030F0702030302020204" pitchFamily="66" charset="0"/>
              </a:rPr>
              <a:t>travelling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Fascinant</a:t>
            </a:r>
            <a:r>
              <a:rPr lang="en-GB" sz="1400" dirty="0">
                <a:latin typeface="Comic Sans MS" panose="030F0702030302020204" pitchFamily="66" charset="0"/>
              </a:rPr>
              <a:t>		fascinating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de voyager	I hate </a:t>
            </a:r>
            <a:r>
              <a:rPr lang="en-GB" sz="1400" b="1" dirty="0">
                <a:latin typeface="Comic Sans MS" panose="030F0702030302020204" pitchFamily="66" charset="0"/>
              </a:rPr>
              <a:t>travelling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Intéressant</a:t>
            </a:r>
            <a:r>
              <a:rPr lang="en-GB" sz="1400" dirty="0">
                <a:latin typeface="Comic Sans MS" panose="030F0702030302020204" pitchFamily="66" charset="0"/>
              </a:rPr>
              <a:t>	interesting		</a:t>
            </a:r>
            <a:r>
              <a:rPr lang="en-GB" sz="1400" b="1" dirty="0">
                <a:latin typeface="Comic Sans MS" panose="030F0702030302020204" pitchFamily="66" charset="0"/>
              </a:rPr>
              <a:t>Voyager </a:t>
            </a:r>
            <a:r>
              <a:rPr lang="en-GB" sz="1400" dirty="0">
                <a:latin typeface="Comic Sans MS" panose="030F0702030302020204" pitchFamily="66" charset="0"/>
              </a:rPr>
              <a:t>me plait		</a:t>
            </a:r>
            <a:r>
              <a:rPr lang="en-GB" sz="1400" b="1" dirty="0">
                <a:latin typeface="Comic Sans MS" panose="030F0702030302020204" pitchFamily="66" charset="0"/>
              </a:rPr>
              <a:t>Travelling </a:t>
            </a:r>
            <a:r>
              <a:rPr lang="en-GB" sz="1400" dirty="0">
                <a:latin typeface="Comic Sans MS" panose="030F0702030302020204" pitchFamily="66" charset="0"/>
              </a:rPr>
              <a:t>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Facile		easy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voyager 	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travelling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Utile		useful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monotone		boring		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mal/bien </a:t>
            </a:r>
            <a:r>
              <a:rPr lang="en-GB" sz="1400" dirty="0" err="1">
                <a:latin typeface="Comic Sans MS" panose="030F0702030302020204" pitchFamily="66" charset="0"/>
              </a:rPr>
              <a:t>payé</a:t>
            </a:r>
            <a:r>
              <a:rPr lang="en-GB" sz="1400" dirty="0">
                <a:latin typeface="Comic Sans MS" panose="030F0702030302020204" pitchFamily="66" charset="0"/>
              </a:rPr>
              <a:t>	badly/well paid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Inutile		useless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Fatigant</a:t>
            </a:r>
            <a:r>
              <a:rPr lang="en-GB" sz="1400" dirty="0">
                <a:latin typeface="Comic Sans MS" panose="030F0702030302020204" pitchFamily="66" charset="0"/>
              </a:rPr>
              <a:t>		tiring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Stressant</a:t>
            </a:r>
            <a:r>
              <a:rPr lang="en-GB" sz="1400" dirty="0">
                <a:latin typeface="Comic Sans MS" panose="030F0702030302020204" pitchFamily="66" charset="0"/>
              </a:rPr>
              <a:t>		stressful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travaillé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appris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été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eu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6673" y="651455"/>
            <a:ext cx="2932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travaille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J’apprends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suis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3" y="651455"/>
            <a:ext cx="32450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Je </a:t>
            </a:r>
            <a:r>
              <a:rPr lang="en-GB" sz="1400" b="1" dirty="0" err="1">
                <a:latin typeface="Comic Sans MS" panose="030F0702030302020204" pitchFamily="66" charset="0"/>
              </a:rPr>
              <a:t>vais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travailler</a:t>
            </a:r>
            <a:r>
              <a:rPr lang="en-GB" sz="1400" b="1" dirty="0">
                <a:latin typeface="Comic Sans MS" panose="030F0702030302020204" pitchFamily="66" charset="0"/>
              </a:rPr>
              <a:t>/je </a:t>
            </a:r>
            <a:r>
              <a:rPr lang="en-GB" sz="1400" b="1" dirty="0" err="1">
                <a:latin typeface="Comic Sans MS" panose="030F0702030302020204" pitchFamily="66" charset="0"/>
              </a:rPr>
              <a:t>travaillerai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Je </a:t>
            </a:r>
            <a:r>
              <a:rPr lang="en-GB" sz="1400" b="1" dirty="0" err="1">
                <a:latin typeface="Comic Sans MS" panose="030F0702030302020204" pitchFamily="66" charset="0"/>
              </a:rPr>
              <a:t>vais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apprendre</a:t>
            </a:r>
            <a:r>
              <a:rPr lang="en-GB" sz="1400" b="1" dirty="0">
                <a:latin typeface="Comic Sans MS" panose="030F0702030302020204" pitchFamily="66" charset="0"/>
              </a:rPr>
              <a:t>/je </a:t>
            </a:r>
            <a:r>
              <a:rPr lang="en-GB" sz="1400" b="1" dirty="0" err="1">
                <a:latin typeface="Comic Sans MS" panose="030F0702030302020204" pitchFamily="66" charset="0"/>
              </a:rPr>
              <a:t>appendrai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Je </a:t>
            </a:r>
            <a:r>
              <a:rPr lang="en-GB" sz="1600" b="1" dirty="0" err="1">
                <a:latin typeface="Comic Sans MS" panose="030F0702030302020204" pitchFamily="66" charset="0"/>
              </a:rPr>
              <a:t>vais</a:t>
            </a:r>
            <a:r>
              <a:rPr lang="en-GB" sz="1600" b="1" dirty="0">
                <a:latin typeface="Comic Sans MS" panose="030F0702030302020204" pitchFamily="66" charset="0"/>
              </a:rPr>
              <a:t> </a:t>
            </a:r>
            <a:r>
              <a:rPr lang="en-GB" sz="1600" b="1" dirty="0" err="1">
                <a:latin typeface="Comic Sans MS" panose="030F0702030302020204" pitchFamily="66" charset="0"/>
              </a:rPr>
              <a:t>être</a:t>
            </a:r>
            <a:r>
              <a:rPr lang="en-GB" sz="1600" b="1" dirty="0">
                <a:latin typeface="Comic Sans MS" panose="030F0702030302020204" pitchFamily="66" charset="0"/>
              </a:rPr>
              <a:t>/je </a:t>
            </a:r>
            <a:r>
              <a:rPr lang="en-GB" sz="1600" b="1">
                <a:latin typeface="Comic Sans MS" panose="030F0702030302020204" pitchFamily="66" charset="0"/>
              </a:rPr>
              <a:t>serai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Je </a:t>
            </a:r>
            <a:r>
              <a:rPr lang="en-GB" sz="1600" b="1" dirty="0" err="1">
                <a:latin typeface="Comic Sans MS" panose="030F0702030302020204" pitchFamily="66" charset="0"/>
              </a:rPr>
              <a:t>vais</a:t>
            </a:r>
            <a:r>
              <a:rPr lang="en-GB" sz="1600" b="1" dirty="0">
                <a:latin typeface="Comic Sans MS" panose="030F0702030302020204" pitchFamily="66" charset="0"/>
              </a:rPr>
              <a:t> </a:t>
            </a:r>
            <a:r>
              <a:rPr lang="en-GB" sz="1600" b="1" dirty="0" err="1">
                <a:latin typeface="Comic Sans MS" panose="030F0702030302020204" pitchFamily="66" charset="0"/>
              </a:rPr>
              <a:t>avoir</a:t>
            </a:r>
            <a:r>
              <a:rPr lang="en-GB" sz="1600" b="1" dirty="0">
                <a:latin typeface="Comic Sans MS" panose="030F0702030302020204" pitchFamily="66" charset="0"/>
              </a:rPr>
              <a:t> / </a:t>
            </a:r>
            <a:r>
              <a:rPr lang="en-GB" sz="1600" b="1" dirty="0" err="1">
                <a:latin typeface="Comic Sans MS" panose="030F0702030302020204" pitchFamily="66" charset="0"/>
              </a:rPr>
              <a:t>j’aurai</a:t>
            </a:r>
            <a:endParaRPr lang="en-GB" sz="1600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</a:t>
            </a:r>
            <a:r>
              <a:rPr lang="en-GB" sz="1400" dirty="0" err="1">
                <a:latin typeface="Comic Sans MS" panose="030F0702030302020204" pitchFamily="66" charset="0"/>
              </a:rPr>
              <a:t>dernier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Il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 </a:t>
            </a:r>
            <a:r>
              <a:rPr lang="en-GB" sz="1400" dirty="0" err="1">
                <a:latin typeface="Comic Sans MS" panose="030F0702030302020204" pitchFamily="66" charset="0"/>
              </a:rPr>
              <a:t>avoir</a:t>
            </a:r>
            <a:r>
              <a:rPr lang="en-GB" sz="1400" dirty="0">
                <a:latin typeface="Comic Sans MS" panose="030F0702030302020204" pitchFamily="66" charset="0"/>
              </a:rPr>
              <a:t>…		after having (followed by a pp)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Avant de…			before ( followed by an </a:t>
            </a:r>
            <a:r>
              <a:rPr lang="en-GB" sz="1400" dirty="0" err="1">
                <a:latin typeface="Comic Sans MS" panose="030F0702030302020204" pitchFamily="66" charset="0"/>
              </a:rPr>
              <a:t>inf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revanche</a:t>
            </a:r>
            <a:r>
              <a:rPr lang="en-GB" sz="1400" dirty="0">
                <a:latin typeface="Comic Sans MS" panose="030F0702030302020204" pitchFamily="66" charset="0"/>
              </a:rPr>
              <a:t>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Par </a:t>
            </a:r>
            <a:r>
              <a:rPr lang="en-GB" sz="1400" dirty="0" err="1">
                <a:latin typeface="Comic Sans MS" panose="030F0702030302020204" pitchFamily="66" charset="0"/>
              </a:rPr>
              <a:t>contre</a:t>
            </a:r>
            <a:r>
              <a:rPr lang="en-GB" sz="1400" dirty="0">
                <a:latin typeface="Comic Sans MS" panose="030F0702030302020204" pitchFamily="66" charset="0"/>
              </a:rPr>
              <a:t>	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958</Words>
  <Application>Microsoft Office PowerPoint</Application>
  <PresentationFormat>Widescreen</PresentationFormat>
  <Paragraphs>171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52</cp:revision>
  <dcterms:created xsi:type="dcterms:W3CDTF">2020-11-16T12:54:35Z</dcterms:created>
  <dcterms:modified xsi:type="dcterms:W3CDTF">2022-06-09T09:22:38Z</dcterms:modified>
</cp:coreProperties>
</file>