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6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7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12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9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35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6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5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4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3600" y="647700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HIGHER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MODULE 7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THEME 3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Le travail</a:t>
            </a:r>
          </a:p>
          <a:p>
            <a:pPr algn="ctr"/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545" y="647700"/>
            <a:ext cx="520669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PROFESSIONS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métier</a:t>
            </a:r>
            <a:r>
              <a:rPr lang="en-GB" sz="1400" dirty="0">
                <a:latin typeface="Comic Sans MS" panose="030F0702030302020204" pitchFamily="66" charset="0"/>
              </a:rPr>
              <a:t>			a job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Agent de police		police officer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Agriculteur</a:t>
            </a:r>
            <a:r>
              <a:rPr lang="en-GB" sz="1400" dirty="0">
                <a:latin typeface="Comic Sans MS" panose="030F0702030302020204" pitchFamily="66" charset="0"/>
              </a:rPr>
              <a:t>		farmer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Boucher			butcher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Caissier</a:t>
            </a:r>
            <a:r>
              <a:rPr lang="en-GB" sz="1400" dirty="0">
                <a:latin typeface="Comic Sans MS" panose="030F0702030302020204" pitchFamily="66" charset="0"/>
              </a:rPr>
              <a:t>			cashier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Coiffeur			hairdresser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Créateur</a:t>
            </a:r>
            <a:r>
              <a:rPr lang="en-GB" sz="1400" dirty="0">
                <a:latin typeface="Comic Sans MS" panose="030F0702030302020204" pitchFamily="66" charset="0"/>
              </a:rPr>
              <a:t> de mode		fashion designer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Directeur			director/head teacher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Électricien</a:t>
            </a:r>
            <a:r>
              <a:rPr lang="en-GB" sz="1400" dirty="0">
                <a:latin typeface="Comic Sans MS" panose="030F0702030302020204" pitchFamily="66" charset="0"/>
              </a:rPr>
              <a:t>			electrician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Employé</a:t>
            </a:r>
            <a:r>
              <a:rPr lang="en-GB" sz="1400" dirty="0">
                <a:latin typeface="Comic Sans MS" panose="030F0702030302020204" pitchFamily="66" charset="0"/>
              </a:rPr>
              <a:t> de bureau 		office worker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Facteur</a:t>
            </a:r>
            <a:r>
              <a:rPr lang="en-GB" sz="1400" dirty="0">
                <a:latin typeface="Comic Sans MS" panose="030F0702030302020204" pitchFamily="66" charset="0"/>
              </a:rPr>
              <a:t>			postal worker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Fonctionnaire		civil servant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Infirmier</a:t>
            </a:r>
            <a:r>
              <a:rPr lang="en-GB" sz="1400" dirty="0">
                <a:latin typeface="Comic Sans MS" panose="030F0702030302020204" pitchFamily="66" charset="0"/>
              </a:rPr>
              <a:t>			nurse	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Informaticien</a:t>
            </a:r>
            <a:r>
              <a:rPr lang="en-GB" sz="1400" dirty="0">
                <a:latin typeface="Comic Sans MS" panose="030F0702030302020204" pitchFamily="66" charset="0"/>
              </a:rPr>
              <a:t>		comp scientist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Ingénieur</a:t>
            </a:r>
            <a:r>
              <a:rPr lang="en-GB" sz="1400" dirty="0">
                <a:latin typeface="Comic Sans MS" panose="030F0702030302020204" pitchFamily="66" charset="0"/>
              </a:rPr>
              <a:t>			engineer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Maçon</a:t>
            </a:r>
            <a:r>
              <a:rPr lang="en-GB" sz="1400" dirty="0">
                <a:latin typeface="Comic Sans MS" panose="030F0702030302020204" pitchFamily="66" charset="0"/>
              </a:rPr>
              <a:t>			builder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Mécanicien</a:t>
            </a:r>
            <a:r>
              <a:rPr lang="en-GB" sz="1400" dirty="0">
                <a:latin typeface="Comic Sans MS" panose="030F0702030302020204" pitchFamily="66" charset="0"/>
              </a:rPr>
              <a:t>			mechanic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Médecin</a:t>
            </a:r>
            <a:r>
              <a:rPr lang="en-GB" sz="1400" dirty="0">
                <a:latin typeface="Comic Sans MS" panose="030F0702030302020204" pitchFamily="66" charset="0"/>
              </a:rPr>
              <a:t>			doctor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Professeur</a:t>
            </a:r>
            <a:r>
              <a:rPr lang="en-GB" sz="1400" dirty="0">
                <a:latin typeface="Comic Sans MS" panose="030F0702030302020204" pitchFamily="66" charset="0"/>
              </a:rPr>
              <a:t>			teacher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Secrétaire</a:t>
            </a:r>
            <a:r>
              <a:rPr lang="en-GB" sz="1400" dirty="0">
                <a:latin typeface="Comic Sans MS" panose="030F0702030302020204" pitchFamily="66" charset="0"/>
              </a:rPr>
              <a:t>			secretary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Serveur</a:t>
            </a:r>
            <a:r>
              <a:rPr lang="en-GB" sz="1400" dirty="0">
                <a:latin typeface="Comic Sans MS" panose="030F0702030302020204" pitchFamily="66" charset="0"/>
              </a:rPr>
              <a:t>			waiter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Steward/</a:t>
            </a:r>
            <a:r>
              <a:rPr lang="en-GB" sz="1400" dirty="0" err="1">
                <a:latin typeface="Comic Sans MS" panose="030F0702030302020204" pitchFamily="66" charset="0"/>
              </a:rPr>
              <a:t>Hôtesse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dirty="0" err="1">
                <a:latin typeface="Comic Sans MS" panose="030F0702030302020204" pitchFamily="66" charset="0"/>
              </a:rPr>
              <a:t>l’air</a:t>
            </a:r>
            <a:r>
              <a:rPr lang="en-GB" sz="1400" dirty="0">
                <a:latin typeface="Comic Sans MS" panose="030F0702030302020204" pitchFamily="66" charset="0"/>
              </a:rPr>
              <a:t>	flight attendant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Vendeur</a:t>
            </a:r>
            <a:r>
              <a:rPr lang="en-GB" sz="1400" dirty="0">
                <a:latin typeface="Comic Sans MS" panose="030F0702030302020204" pitchFamily="66" charset="0"/>
              </a:rPr>
              <a:t>			sales assistant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Véterinaire</a:t>
            </a:r>
            <a:r>
              <a:rPr lang="en-GB" sz="1400" dirty="0">
                <a:latin typeface="Comic Sans MS" panose="030F0702030302020204" pitchFamily="66" charset="0"/>
              </a:rPr>
              <a:t>		vet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35300" y="16633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7200" y="357751"/>
            <a:ext cx="5080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SECTEURS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Mon ambition/mon </a:t>
            </a:r>
            <a:r>
              <a:rPr lang="en-GB" sz="1400" dirty="0" err="1">
                <a:latin typeface="Comic Sans MS" panose="030F0702030302020204" pitchFamily="66" charset="0"/>
              </a:rPr>
              <a:t>rêve</a:t>
            </a:r>
            <a:r>
              <a:rPr lang="en-GB" sz="1400" dirty="0">
                <a:latin typeface="Comic Sans MS" panose="030F0702030302020204" pitchFamily="66" charset="0"/>
              </a:rPr>
              <a:t>	My ambition/my dream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Mon but			my aim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serait</a:t>
            </a:r>
            <a:r>
              <a:rPr lang="en-GB" sz="1400" dirty="0">
                <a:latin typeface="Comic Sans MS" panose="030F0702030302020204" pitchFamily="66" charset="0"/>
              </a:rPr>
              <a:t> de faire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carrière</a:t>
            </a:r>
            <a:r>
              <a:rPr lang="en-GB" sz="1400" dirty="0">
                <a:latin typeface="Comic Sans MS" panose="030F0702030302020204" pitchFamily="66" charset="0"/>
              </a:rPr>
              <a:t> dans would be to have a    				career in…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L’audiovisuel</a:t>
            </a:r>
            <a:r>
              <a:rPr lang="en-GB" sz="1400" dirty="0">
                <a:latin typeface="Comic Sans MS" panose="030F0702030302020204" pitchFamily="66" charset="0"/>
              </a:rPr>
              <a:t> et les medias	</a:t>
            </a:r>
            <a:r>
              <a:rPr lang="en-GB" sz="1400" dirty="0" err="1">
                <a:latin typeface="Comic Sans MS" panose="030F0702030302020204" pitchFamily="66" charset="0"/>
              </a:rPr>
              <a:t>audiovisual</a:t>
            </a:r>
            <a:r>
              <a:rPr lang="en-GB" sz="1400" dirty="0">
                <a:latin typeface="Comic Sans MS" panose="030F0702030302020204" pitchFamily="66" charset="0"/>
              </a:rPr>
              <a:t> and media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L’informatique</a:t>
            </a:r>
            <a:r>
              <a:rPr lang="en-GB" sz="1400" dirty="0">
                <a:latin typeface="Comic Sans MS" panose="030F0702030302020204" pitchFamily="66" charset="0"/>
              </a:rPr>
              <a:t>		IT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arts et le culture		arts and culture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commerce		business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sport et les </a:t>
            </a:r>
            <a:r>
              <a:rPr lang="en-GB" sz="1400" dirty="0" err="1">
                <a:latin typeface="Comic Sans MS" panose="030F0702030302020204" pitchFamily="66" charset="0"/>
              </a:rPr>
              <a:t>loisirs</a:t>
            </a:r>
            <a:r>
              <a:rPr lang="en-GB" sz="1400" dirty="0">
                <a:latin typeface="Comic Sans MS" panose="030F0702030302020204" pitchFamily="66" charset="0"/>
              </a:rPr>
              <a:t>		sport and leisure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medicine et la santé	medicine and health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sciences et les technologies	</a:t>
            </a:r>
            <a:r>
              <a:rPr lang="en-GB" sz="1400" dirty="0" err="1">
                <a:latin typeface="Comic Sans MS" panose="030F0702030302020204" pitchFamily="66" charset="0"/>
              </a:rPr>
              <a:t>sci</a:t>
            </a:r>
            <a:r>
              <a:rPr lang="en-GB" sz="1400" dirty="0">
                <a:latin typeface="Comic Sans MS" panose="030F0702030302020204" pitchFamily="66" charset="0"/>
              </a:rPr>
              <a:t> and tech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61163" y="3109353"/>
            <a:ext cx="4765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2" name="Rectangle 1"/>
          <p:cNvSpPr/>
          <p:nvPr/>
        </p:nvSpPr>
        <p:spPr>
          <a:xfrm>
            <a:off x="6761163" y="3540240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CHOSES IMPORTANTES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L’important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est</a:t>
            </a:r>
            <a:r>
              <a:rPr lang="en-GB" sz="1400" dirty="0">
                <a:latin typeface="Comic Sans MS" panose="030F0702030302020204" pitchFamily="66" charset="0"/>
              </a:rPr>
              <a:t> de…		The important thing is...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Avoir</a:t>
            </a:r>
            <a:r>
              <a:rPr lang="en-GB" sz="1400" dirty="0">
                <a:latin typeface="Comic Sans MS" panose="030F0702030302020204" pitchFamily="66" charset="0"/>
              </a:rPr>
              <a:t> un metier </a:t>
            </a:r>
            <a:r>
              <a:rPr lang="en-GB" sz="1400" dirty="0" err="1">
                <a:latin typeface="Comic Sans MS" panose="030F0702030302020204" pitchFamily="66" charset="0"/>
              </a:rPr>
              <a:t>bien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payé</a:t>
            </a:r>
            <a:r>
              <a:rPr lang="en-GB" sz="1400" dirty="0">
                <a:latin typeface="Comic Sans MS" panose="030F0702030302020204" pitchFamily="66" charset="0"/>
              </a:rPr>
              <a:t>	to have a well paid job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Faire </a:t>
            </a:r>
            <a:r>
              <a:rPr lang="en-GB" sz="1400" dirty="0" err="1">
                <a:latin typeface="Comic Sans MS" panose="030F0702030302020204" pitchFamily="66" charset="0"/>
              </a:rPr>
              <a:t>quelque</a:t>
            </a:r>
            <a:r>
              <a:rPr lang="en-GB" sz="1400" dirty="0">
                <a:latin typeface="Comic Sans MS" panose="030F0702030302020204" pitchFamily="66" charset="0"/>
              </a:rPr>
              <a:t> chose de stimulant to do something stimulating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D’aider</a:t>
            </a:r>
            <a:r>
              <a:rPr lang="en-GB" sz="1400" dirty="0">
                <a:latin typeface="Comic Sans MS" panose="030F0702030302020204" pitchFamily="66" charset="0"/>
              </a:rPr>
              <a:t> la </a:t>
            </a:r>
            <a:r>
              <a:rPr lang="en-GB" sz="1400" dirty="0" err="1">
                <a:latin typeface="Comic Sans MS" panose="030F0702030302020204" pitchFamily="66" charset="0"/>
              </a:rPr>
              <a:t>société</a:t>
            </a:r>
            <a:r>
              <a:rPr lang="en-GB" sz="1400" dirty="0">
                <a:latin typeface="Comic Sans MS" panose="030F0702030302020204" pitchFamily="66" charset="0"/>
              </a:rPr>
              <a:t>		to help society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salaire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est</a:t>
            </a:r>
            <a:r>
              <a:rPr lang="en-GB" sz="1400" dirty="0">
                <a:latin typeface="Comic Sans MS" panose="030F0702030302020204" pitchFamily="66" charset="0"/>
              </a:rPr>
              <a:t> important	the salary is important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5419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748" y="390525"/>
            <a:ext cx="5734052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INCONVENIENTS</a:t>
            </a: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horaires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sont</a:t>
            </a:r>
            <a:r>
              <a:rPr lang="en-GB" sz="1400" dirty="0">
                <a:latin typeface="Comic Sans MS" panose="030F0702030302020204" pitchFamily="66" charset="0"/>
              </a:rPr>
              <a:t> longs	the hours are long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fatigant</a:t>
            </a:r>
            <a:r>
              <a:rPr lang="en-GB" sz="1400" dirty="0">
                <a:latin typeface="Comic Sans MS" panose="030F0702030302020204" pitchFamily="66" charset="0"/>
              </a:rPr>
              <a:t>		it’s tiring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 mal </a:t>
            </a:r>
            <a:r>
              <a:rPr lang="en-GB" sz="1400" dirty="0" err="1">
                <a:latin typeface="Comic Sans MS" panose="030F0702030302020204" pitchFamily="66" charset="0"/>
              </a:rPr>
              <a:t>payé</a:t>
            </a:r>
            <a:r>
              <a:rPr lang="en-GB" sz="1400" dirty="0">
                <a:latin typeface="Comic Sans MS" panose="030F0702030302020204" pitchFamily="66" charset="0"/>
              </a:rPr>
              <a:t>		it’s badly paid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travail </a:t>
            </a:r>
            <a:r>
              <a:rPr lang="en-GB" sz="1400" dirty="0" err="1">
                <a:latin typeface="Comic Sans MS" panose="030F0702030302020204" pitchFamily="66" charset="0"/>
              </a:rPr>
              <a:t>est</a:t>
            </a:r>
            <a:r>
              <a:rPr lang="en-GB" sz="1400" dirty="0">
                <a:latin typeface="Comic Sans MS" panose="030F0702030302020204" pitchFamily="66" charset="0"/>
              </a:rPr>
              <a:t> monotone	the work is monotonous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ne </a:t>
            </a:r>
            <a:r>
              <a:rPr lang="en-GB" sz="1400" dirty="0" err="1">
                <a:latin typeface="Comic Sans MS" panose="030F0702030302020204" pitchFamily="66" charset="0"/>
              </a:rPr>
              <a:t>m’entends</a:t>
            </a:r>
            <a:r>
              <a:rPr lang="en-GB" sz="1400" dirty="0">
                <a:latin typeface="Comic Sans MS" panose="030F0702030302020204" pitchFamily="66" charset="0"/>
              </a:rPr>
              <a:t> pas avec le patron I </a:t>
            </a:r>
            <a:r>
              <a:rPr lang="en-GB" sz="1400" dirty="0" err="1">
                <a:latin typeface="Comic Sans MS" panose="030F0702030302020204" pitchFamily="66" charset="0"/>
              </a:rPr>
              <a:t>don’tget</a:t>
            </a:r>
            <a:r>
              <a:rPr lang="en-GB" sz="1400" dirty="0">
                <a:latin typeface="Comic Sans MS" panose="030F0702030302020204" pitchFamily="66" charset="0"/>
              </a:rPr>
              <a:t> on with the boss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Mes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collègues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sont</a:t>
            </a:r>
            <a:r>
              <a:rPr lang="en-GB" sz="1400" dirty="0">
                <a:latin typeface="Comic Sans MS" panose="030F0702030302020204" pitchFamily="66" charset="0"/>
              </a:rPr>
              <a:t>…		My colleagues are…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MES AMBITIONS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veux</a:t>
            </a:r>
            <a:r>
              <a:rPr lang="en-GB" sz="1400" dirty="0">
                <a:latin typeface="Comic Sans MS" panose="030F0702030302020204" pitchFamily="66" charset="0"/>
              </a:rPr>
              <a:t>…			I want to…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J’aimerais</a:t>
            </a:r>
            <a:r>
              <a:rPr lang="en-GB" sz="1400" dirty="0">
                <a:latin typeface="Comic Sans MS" panose="030F0702030302020204" pitchFamily="66" charset="0"/>
              </a:rPr>
              <a:t>…		I’d like to..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préférerais</a:t>
            </a:r>
            <a:r>
              <a:rPr lang="en-GB" sz="1400" dirty="0">
                <a:latin typeface="Comic Sans MS" panose="030F0702030302020204" pitchFamily="66" charset="0"/>
              </a:rPr>
              <a:t>…		I would prefer to…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J’espère</a:t>
            </a:r>
            <a:r>
              <a:rPr lang="en-GB" sz="1400" dirty="0">
                <a:latin typeface="Comic Sans MS" panose="030F0702030302020204" pitchFamily="66" charset="0"/>
              </a:rPr>
              <a:t>…			I hope to…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envie</a:t>
            </a:r>
            <a:r>
              <a:rPr lang="en-GB" sz="1400" dirty="0">
                <a:latin typeface="Comic Sans MS" panose="030F0702030302020204" pitchFamily="66" charset="0"/>
              </a:rPr>
              <a:t> de		I want to..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l’intention</a:t>
            </a:r>
            <a:r>
              <a:rPr lang="en-GB" sz="1400" dirty="0">
                <a:latin typeface="Comic Sans MS" panose="030F0702030302020204" pitchFamily="66" charset="0"/>
              </a:rPr>
              <a:t> de		I intend to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Mon </a:t>
            </a:r>
            <a:r>
              <a:rPr lang="en-GB" sz="1400" dirty="0" err="1">
                <a:latin typeface="Comic Sans MS" panose="030F0702030302020204" pitchFamily="66" charset="0"/>
              </a:rPr>
              <a:t>rêve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serait</a:t>
            </a:r>
            <a:r>
              <a:rPr lang="en-GB" sz="1400" dirty="0">
                <a:latin typeface="Comic Sans MS" panose="030F0702030302020204" pitchFamily="66" charset="0"/>
              </a:rPr>
              <a:t> de		My dream would be to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Aller</a:t>
            </a:r>
            <a:r>
              <a:rPr lang="en-GB" sz="1400" dirty="0">
                <a:latin typeface="Comic Sans MS" panose="030F0702030302020204" pitchFamily="66" charset="0"/>
              </a:rPr>
              <a:t> à la </a:t>
            </a:r>
            <a:r>
              <a:rPr lang="en-GB" sz="1400" dirty="0" err="1">
                <a:latin typeface="Comic Sans MS" panose="030F0702030302020204" pitchFamily="66" charset="0"/>
              </a:rPr>
              <a:t>fac</a:t>
            </a:r>
            <a:r>
              <a:rPr lang="en-GB" sz="1400" dirty="0">
                <a:latin typeface="Comic Sans MS" panose="030F0702030302020204" pitchFamily="66" charset="0"/>
              </a:rPr>
              <a:t>		go to </a:t>
            </a:r>
            <a:r>
              <a:rPr lang="en-GB" sz="1400" dirty="0" err="1">
                <a:latin typeface="Comic Sans MS" panose="030F0702030302020204" pitchFamily="66" charset="0"/>
              </a:rPr>
              <a:t>uni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Entrer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apprentissage</a:t>
            </a:r>
            <a:r>
              <a:rPr lang="en-GB" sz="1400" dirty="0">
                <a:latin typeface="Comic Sans MS" panose="030F0702030302020204" pitchFamily="66" charset="0"/>
              </a:rPr>
              <a:t>	do an apprenticeship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Faire du </a:t>
            </a:r>
            <a:r>
              <a:rPr lang="en-GB" sz="1400" dirty="0" err="1">
                <a:latin typeface="Comic Sans MS" panose="030F0702030302020204" pitchFamily="66" charset="0"/>
              </a:rPr>
              <a:t>bénévolat</a:t>
            </a:r>
            <a:r>
              <a:rPr lang="en-GB" sz="1400" dirty="0">
                <a:latin typeface="Comic Sans MS" panose="030F0702030302020204" pitchFamily="66" charset="0"/>
              </a:rPr>
              <a:t>		do charity work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Faire du travail </a:t>
            </a:r>
            <a:r>
              <a:rPr lang="en-GB" sz="1400" dirty="0" err="1">
                <a:latin typeface="Comic Sans MS" panose="030F0702030302020204" pitchFamily="66" charset="0"/>
              </a:rPr>
              <a:t>volontaire</a:t>
            </a:r>
            <a:r>
              <a:rPr lang="en-GB" sz="1400" dirty="0">
                <a:latin typeface="Comic Sans MS" panose="030F0702030302020204" pitchFamily="66" charset="0"/>
              </a:rPr>
              <a:t>	do voluntary work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Prendre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année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sabatique</a:t>
            </a:r>
            <a:r>
              <a:rPr lang="en-GB" sz="1400" dirty="0">
                <a:latin typeface="Comic Sans MS" panose="030F0702030302020204" pitchFamily="66" charset="0"/>
              </a:rPr>
              <a:t>	take a gap year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Me </a:t>
            </a:r>
            <a:r>
              <a:rPr lang="en-GB" sz="1400" dirty="0" err="1">
                <a:latin typeface="Comic Sans MS" panose="030F0702030302020204" pitchFamily="66" charset="0"/>
              </a:rPr>
              <a:t>marier</a:t>
            </a:r>
            <a:r>
              <a:rPr lang="en-GB" sz="1400" dirty="0">
                <a:latin typeface="Comic Sans MS" panose="030F0702030302020204" pitchFamily="66" charset="0"/>
              </a:rPr>
              <a:t>			get married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Me </a:t>
            </a:r>
            <a:r>
              <a:rPr lang="en-GB" sz="1400" dirty="0" err="1">
                <a:latin typeface="Comic Sans MS" panose="030F0702030302020204" pitchFamily="66" charset="0"/>
              </a:rPr>
              <a:t>pacser</a:t>
            </a:r>
            <a:r>
              <a:rPr lang="en-GB" sz="1400" dirty="0">
                <a:latin typeface="Comic Sans MS" panose="030F0702030302020204" pitchFamily="66" charset="0"/>
              </a:rPr>
              <a:t>			have a civil partnership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Faire un tour du monde	travel around the world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Fonder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famille</a:t>
            </a:r>
            <a:r>
              <a:rPr lang="en-GB" sz="1400" dirty="0">
                <a:latin typeface="Comic Sans MS" panose="030F0702030302020204" pitchFamily="66" charset="0"/>
              </a:rPr>
              <a:t>		have a family 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9717" y="390525"/>
            <a:ext cx="58543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	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71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587" y="2420233"/>
            <a:ext cx="11557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OPINIONS</a:t>
            </a: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trouve</a:t>
            </a:r>
            <a:r>
              <a:rPr lang="en-GB" sz="1400" dirty="0">
                <a:latin typeface="Comic Sans MS" panose="030F0702030302020204" pitchFamily="66" charset="0"/>
              </a:rPr>
              <a:t> que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…	I find that it..		Mon travail </a:t>
            </a:r>
            <a:r>
              <a:rPr lang="en-GB" sz="1400" dirty="0" err="1">
                <a:latin typeface="Comic Sans MS" panose="030F0702030302020204" pitchFamily="66" charset="0"/>
              </a:rPr>
              <a:t>préférée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..	My favourite </a:t>
            </a:r>
            <a:r>
              <a:rPr lang="en-GB" sz="1400" b="1" dirty="0">
                <a:latin typeface="Comic Sans MS" panose="030F0702030302020204" pitchFamily="66" charset="0"/>
              </a:rPr>
              <a:t>job is</a:t>
            </a:r>
            <a:r>
              <a:rPr lang="en-GB" sz="1400" dirty="0">
                <a:latin typeface="Comic Sans MS" panose="030F0702030302020204" pitchFamily="66" charset="0"/>
              </a:rPr>
              <a:t>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le/la/les </a:t>
            </a:r>
            <a:r>
              <a:rPr lang="en-GB" sz="1400" dirty="0" err="1">
                <a:latin typeface="Comic Sans MS" panose="030F0702030302020204" pitchFamily="66" charset="0"/>
              </a:rPr>
              <a:t>trouve</a:t>
            </a:r>
            <a:r>
              <a:rPr lang="en-GB" sz="1400" dirty="0">
                <a:latin typeface="Comic Sans MS" panose="030F0702030302020204" pitchFamily="66" charset="0"/>
              </a:rPr>
              <a:t>..	I find it/them…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pense</a:t>
            </a:r>
            <a:r>
              <a:rPr lang="en-GB" sz="1400" dirty="0">
                <a:latin typeface="Comic Sans MS" panose="030F0702030302020204" pitchFamily="66" charset="0"/>
              </a:rPr>
              <a:t> que..	I think that…		Ca me </a:t>
            </a:r>
            <a:r>
              <a:rPr lang="en-GB" sz="1400" dirty="0" err="1">
                <a:latin typeface="Comic Sans MS" panose="030F0702030302020204" pitchFamily="66" charset="0"/>
              </a:rPr>
              <a:t>donne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envie</a:t>
            </a:r>
            <a:r>
              <a:rPr lang="en-GB" sz="1400" dirty="0">
                <a:latin typeface="Comic Sans MS" panose="030F0702030302020204" pitchFamily="66" charset="0"/>
              </a:rPr>
              <a:t> d’être	It makes me want </a:t>
            </a:r>
            <a:r>
              <a:rPr lang="en-GB" sz="1400" b="1" dirty="0">
                <a:latin typeface="Comic Sans MS" panose="030F0702030302020204" pitchFamily="66" charset="0"/>
              </a:rPr>
              <a:t>to be </a:t>
            </a:r>
            <a:r>
              <a:rPr lang="en-GB" sz="1400" dirty="0">
                <a:latin typeface="Comic Sans MS" panose="030F0702030302020204" pitchFamily="66" charset="0"/>
              </a:rPr>
              <a:t>(verb)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crois</a:t>
            </a:r>
            <a:r>
              <a:rPr lang="en-GB" sz="1400" dirty="0">
                <a:latin typeface="Comic Sans MS" panose="030F0702030302020204" pitchFamily="66" charset="0"/>
              </a:rPr>
              <a:t> que…	I believe that…		Ca me rend </a:t>
            </a:r>
            <a:r>
              <a:rPr lang="en-GB" sz="1400" b="1" dirty="0">
                <a:latin typeface="Comic Sans MS" panose="030F0702030302020204" pitchFamily="66" charset="0"/>
              </a:rPr>
              <a:t>content</a:t>
            </a:r>
            <a:r>
              <a:rPr lang="en-GB" sz="1400" dirty="0">
                <a:latin typeface="Comic Sans MS" panose="030F0702030302020204" pitchFamily="66" charset="0"/>
              </a:rPr>
              <a:t>		I makes me </a:t>
            </a:r>
            <a:r>
              <a:rPr lang="en-GB" sz="1400" b="1" dirty="0">
                <a:latin typeface="Comic Sans MS" panose="030F0702030302020204" pitchFamily="66" charset="0"/>
              </a:rPr>
              <a:t>happy (adjective)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 mon </a:t>
            </a:r>
            <a:r>
              <a:rPr lang="en-GB" sz="1400" dirty="0" err="1">
                <a:latin typeface="Comic Sans MS" panose="030F0702030302020204" pitchFamily="66" charset="0"/>
              </a:rPr>
              <a:t>avis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In my opinion it is…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Selon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moi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According to me it is…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passion pour </a:t>
            </a:r>
            <a:r>
              <a:rPr lang="en-GB" sz="1400" b="1" dirty="0">
                <a:latin typeface="Comic Sans MS" panose="030F0702030302020204" pitchFamily="66" charset="0"/>
              </a:rPr>
              <a:t>la </a:t>
            </a:r>
            <a:r>
              <a:rPr lang="en-GB" sz="1400" b="1" dirty="0" err="1">
                <a:latin typeface="Comic Sans MS" panose="030F0702030302020204" pitchFamily="66" charset="0"/>
              </a:rPr>
              <a:t>loi</a:t>
            </a:r>
            <a:r>
              <a:rPr lang="en-GB" sz="1400" dirty="0">
                <a:latin typeface="Comic Sans MS" panose="030F0702030302020204" pitchFamily="66" charset="0"/>
              </a:rPr>
              <a:t>	I have a passion for the law</a:t>
            </a:r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Personnellement</a:t>
            </a:r>
            <a:r>
              <a:rPr lang="en-GB" sz="1400" dirty="0">
                <a:latin typeface="Comic Sans MS" panose="030F0702030302020204" pitchFamily="66" charset="0"/>
              </a:rPr>
              <a:t>	Personally			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fan de voyager	I’m a fan of </a:t>
            </a:r>
            <a:r>
              <a:rPr lang="en-GB" sz="1400" b="1" dirty="0">
                <a:latin typeface="Comic Sans MS" panose="030F0702030302020204" pitchFamily="66" charset="0"/>
              </a:rPr>
              <a:t>travelling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Fascinant</a:t>
            </a:r>
            <a:r>
              <a:rPr lang="en-GB" sz="1400" dirty="0">
                <a:latin typeface="Comic Sans MS" panose="030F0702030302020204" pitchFamily="66" charset="0"/>
              </a:rPr>
              <a:t>		fascinating	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horreur</a:t>
            </a:r>
            <a:r>
              <a:rPr lang="en-GB" sz="1400" dirty="0">
                <a:latin typeface="Comic Sans MS" panose="030F0702030302020204" pitchFamily="66" charset="0"/>
              </a:rPr>
              <a:t> de voyager	I hate </a:t>
            </a:r>
            <a:r>
              <a:rPr lang="en-GB" sz="1400" b="1" dirty="0">
                <a:latin typeface="Comic Sans MS" panose="030F0702030302020204" pitchFamily="66" charset="0"/>
              </a:rPr>
              <a:t>travelling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Intéressant</a:t>
            </a:r>
            <a:r>
              <a:rPr lang="en-GB" sz="1400" dirty="0">
                <a:latin typeface="Comic Sans MS" panose="030F0702030302020204" pitchFamily="66" charset="0"/>
              </a:rPr>
              <a:t>	interesting		</a:t>
            </a:r>
            <a:r>
              <a:rPr lang="en-GB" sz="1400" b="1" dirty="0">
                <a:latin typeface="Comic Sans MS" panose="030F0702030302020204" pitchFamily="66" charset="0"/>
              </a:rPr>
              <a:t>Voyager </a:t>
            </a:r>
            <a:r>
              <a:rPr lang="en-GB" sz="1400" dirty="0">
                <a:latin typeface="Comic Sans MS" panose="030F0702030302020204" pitchFamily="66" charset="0"/>
              </a:rPr>
              <a:t>me plait		</a:t>
            </a:r>
            <a:r>
              <a:rPr lang="en-GB" sz="1400" b="1" dirty="0">
                <a:latin typeface="Comic Sans MS" panose="030F0702030302020204" pitchFamily="66" charset="0"/>
              </a:rPr>
              <a:t>Travelling </a:t>
            </a:r>
            <a:r>
              <a:rPr lang="en-GB" sz="1400" dirty="0">
                <a:latin typeface="Comic Sans MS" panose="030F0702030302020204" pitchFamily="66" charset="0"/>
              </a:rPr>
              <a:t>pleases me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Facile		easy			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passionné</a:t>
            </a:r>
            <a:r>
              <a:rPr lang="en-GB" sz="1400" dirty="0">
                <a:latin typeface="Comic Sans MS" panose="030F0702030302020204" pitchFamily="66" charset="0"/>
              </a:rPr>
              <a:t> de voyager 	I am passionate about </a:t>
            </a:r>
            <a:r>
              <a:rPr lang="en-GB" sz="1400" b="1" dirty="0">
                <a:latin typeface="Comic Sans MS" panose="030F0702030302020204" pitchFamily="66" charset="0"/>
              </a:rPr>
              <a:t>travelling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Utile		useful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monotone		boring			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mal/bien </a:t>
            </a:r>
            <a:r>
              <a:rPr lang="en-GB" sz="1400" dirty="0" err="1">
                <a:latin typeface="Comic Sans MS" panose="030F0702030302020204" pitchFamily="66" charset="0"/>
              </a:rPr>
              <a:t>payé</a:t>
            </a:r>
            <a:r>
              <a:rPr lang="en-GB" sz="1400" dirty="0">
                <a:latin typeface="Comic Sans MS" panose="030F0702030302020204" pitchFamily="66" charset="0"/>
              </a:rPr>
              <a:t>	badly/well paid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Inutile		useless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Fatigant</a:t>
            </a:r>
            <a:r>
              <a:rPr lang="en-GB" sz="1400" dirty="0">
                <a:latin typeface="Comic Sans MS" panose="030F0702030302020204" pitchFamily="66" charset="0"/>
              </a:rPr>
              <a:t>		tiring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Stressant</a:t>
            </a:r>
            <a:r>
              <a:rPr lang="en-GB" sz="1400" dirty="0">
                <a:latin typeface="Comic Sans MS" panose="030F0702030302020204" pitchFamily="66" charset="0"/>
              </a:rPr>
              <a:t>		stressful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3678" y="651455"/>
            <a:ext cx="32450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PAST</a:t>
            </a: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travaillé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appris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été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eu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6673" y="651455"/>
            <a:ext cx="2932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PRESENT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travaille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J’apprends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suis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6643" y="651455"/>
            <a:ext cx="32450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FUTURE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Je </a:t>
            </a:r>
            <a:r>
              <a:rPr lang="en-GB" sz="1400" b="1" dirty="0" err="1">
                <a:latin typeface="Comic Sans MS" panose="030F0702030302020204" pitchFamily="66" charset="0"/>
              </a:rPr>
              <a:t>vais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</a:rPr>
              <a:t>travailler</a:t>
            </a:r>
            <a:r>
              <a:rPr lang="en-GB" sz="1400" b="1" dirty="0">
                <a:latin typeface="Comic Sans MS" panose="030F0702030302020204" pitchFamily="66" charset="0"/>
              </a:rPr>
              <a:t>/je </a:t>
            </a:r>
            <a:r>
              <a:rPr lang="en-GB" sz="1400" b="1" dirty="0" err="1">
                <a:latin typeface="Comic Sans MS" panose="030F0702030302020204" pitchFamily="66" charset="0"/>
              </a:rPr>
              <a:t>travaillerai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Je </a:t>
            </a:r>
            <a:r>
              <a:rPr lang="en-GB" sz="1400" b="1" dirty="0" err="1">
                <a:latin typeface="Comic Sans MS" panose="030F0702030302020204" pitchFamily="66" charset="0"/>
              </a:rPr>
              <a:t>vais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</a:rPr>
              <a:t>apprendre</a:t>
            </a:r>
            <a:r>
              <a:rPr lang="en-GB" sz="1400" b="1" dirty="0">
                <a:latin typeface="Comic Sans MS" panose="030F0702030302020204" pitchFamily="66" charset="0"/>
              </a:rPr>
              <a:t>/je </a:t>
            </a:r>
            <a:r>
              <a:rPr lang="en-GB" sz="1400" b="1" dirty="0" err="1">
                <a:latin typeface="Comic Sans MS" panose="030F0702030302020204" pitchFamily="66" charset="0"/>
              </a:rPr>
              <a:t>appendrai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Je </a:t>
            </a:r>
            <a:r>
              <a:rPr lang="en-GB" sz="1600" b="1" dirty="0" err="1">
                <a:latin typeface="Comic Sans MS" panose="030F0702030302020204" pitchFamily="66" charset="0"/>
              </a:rPr>
              <a:t>vais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  <a:r>
              <a:rPr lang="en-GB" sz="1600" b="1" dirty="0" err="1">
                <a:latin typeface="Comic Sans MS" panose="030F0702030302020204" pitchFamily="66" charset="0"/>
              </a:rPr>
              <a:t>être</a:t>
            </a:r>
            <a:r>
              <a:rPr lang="en-GB" sz="1600" b="1" dirty="0">
                <a:latin typeface="Comic Sans MS" panose="030F0702030302020204" pitchFamily="66" charset="0"/>
              </a:rPr>
              <a:t>/je </a:t>
            </a:r>
            <a:r>
              <a:rPr lang="en-GB" sz="1600" b="1">
                <a:latin typeface="Comic Sans MS" panose="030F0702030302020204" pitchFamily="66" charset="0"/>
              </a:rPr>
              <a:t>serai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Je </a:t>
            </a:r>
            <a:r>
              <a:rPr lang="en-GB" sz="1600" b="1" dirty="0" err="1">
                <a:latin typeface="Comic Sans MS" panose="030F0702030302020204" pitchFamily="66" charset="0"/>
              </a:rPr>
              <a:t>vais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  <a:r>
              <a:rPr lang="en-GB" sz="1600" b="1" dirty="0" err="1">
                <a:latin typeface="Comic Sans MS" panose="030F0702030302020204" pitchFamily="66" charset="0"/>
              </a:rPr>
              <a:t>avoir</a:t>
            </a:r>
            <a:r>
              <a:rPr lang="en-GB" sz="1600" b="1" dirty="0">
                <a:latin typeface="Comic Sans MS" panose="030F0702030302020204" pitchFamily="66" charset="0"/>
              </a:rPr>
              <a:t> / </a:t>
            </a:r>
            <a:r>
              <a:rPr lang="en-GB" sz="1600" b="1" dirty="0" err="1">
                <a:latin typeface="Comic Sans MS" panose="030F0702030302020204" pitchFamily="66" charset="0"/>
              </a:rPr>
              <a:t>j’aurai</a:t>
            </a:r>
            <a:endParaRPr lang="en-GB" sz="1600" b="1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21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863" y="490653"/>
            <a:ext cx="5497551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Essential words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Frequency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Normalement</a:t>
            </a:r>
            <a:r>
              <a:rPr lang="en-GB" sz="1400" dirty="0">
                <a:latin typeface="Comic Sans MS" panose="030F0702030302020204" pitchFamily="66" charset="0"/>
              </a:rPr>
              <a:t>		normally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Quelquefois</a:t>
            </a:r>
            <a:r>
              <a:rPr lang="en-GB" sz="1400" dirty="0">
                <a:latin typeface="Comic Sans MS" panose="030F0702030302020204" pitchFamily="66" charset="0"/>
              </a:rPr>
              <a:t>		sometimes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Souvent</a:t>
            </a:r>
            <a:r>
              <a:rPr lang="en-GB" sz="1400" dirty="0">
                <a:latin typeface="Comic Sans MS" panose="030F0702030302020204" pitchFamily="66" charset="0"/>
              </a:rPr>
              <a:t>			often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Tous</a:t>
            </a:r>
            <a:r>
              <a:rPr lang="en-GB" sz="1400" dirty="0">
                <a:latin typeface="Comic Sans MS" panose="030F0702030302020204" pitchFamily="66" charset="0"/>
              </a:rPr>
              <a:t> les </a:t>
            </a:r>
            <a:r>
              <a:rPr lang="en-GB" sz="1400" dirty="0" err="1">
                <a:latin typeface="Comic Sans MS" panose="030F0702030302020204" pitchFamily="66" charset="0"/>
              </a:rPr>
              <a:t>jours</a:t>
            </a:r>
            <a:r>
              <a:rPr lang="en-GB" sz="1400" dirty="0">
                <a:latin typeface="Comic Sans MS" panose="030F0702030302020204" pitchFamily="66" charset="0"/>
              </a:rPr>
              <a:t>		everyday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fois</a:t>
            </a:r>
            <a:r>
              <a:rPr lang="en-GB" sz="1400" dirty="0">
                <a:latin typeface="Comic Sans MS" panose="030F0702030302020204" pitchFamily="66" charset="0"/>
              </a:rPr>
              <a:t> par </a:t>
            </a:r>
            <a:r>
              <a:rPr lang="en-GB" sz="1400" dirty="0" err="1">
                <a:latin typeface="Comic Sans MS" panose="030F0702030302020204" pitchFamily="66" charset="0"/>
              </a:rPr>
              <a:t>semaine</a:t>
            </a:r>
            <a:r>
              <a:rPr lang="en-GB" sz="1400" dirty="0">
                <a:latin typeface="Comic Sans MS" panose="030F0702030302020204" pitchFamily="66" charset="0"/>
              </a:rPr>
              <a:t>		one a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D’habitude</a:t>
            </a:r>
            <a:r>
              <a:rPr lang="en-GB" sz="1400" dirty="0">
                <a:latin typeface="Comic Sans MS" panose="030F0702030302020204" pitchFamily="66" charset="0"/>
              </a:rPr>
              <a:t>			usually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 temps </a:t>
            </a:r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temps		from time to time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Parfois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quelquefois</a:t>
            </a:r>
            <a:r>
              <a:rPr lang="en-GB" sz="1400" dirty="0">
                <a:latin typeface="Comic Sans MS" panose="030F0702030302020204" pitchFamily="66" charset="0"/>
              </a:rPr>
              <a:t>		sometimes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When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Hier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soir</a:t>
            </a:r>
            <a:r>
              <a:rPr lang="en-GB" sz="1400" dirty="0">
                <a:latin typeface="Comic Sans MS" panose="030F0702030302020204" pitchFamily="66" charset="0"/>
              </a:rPr>
              <a:t>			yesterday evening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Récemment</a:t>
            </a:r>
            <a:r>
              <a:rPr lang="en-GB" sz="1400" dirty="0">
                <a:latin typeface="Comic Sans MS" panose="030F0702030302020204" pitchFamily="66" charset="0"/>
              </a:rPr>
              <a:t>		recently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weekend </a:t>
            </a:r>
            <a:r>
              <a:rPr lang="en-GB" sz="1400" dirty="0" err="1">
                <a:latin typeface="Comic Sans MS" panose="030F0702030302020204" pitchFamily="66" charset="0"/>
              </a:rPr>
              <a:t>dernier</a:t>
            </a:r>
            <a:r>
              <a:rPr lang="en-GB" sz="1400" dirty="0">
                <a:latin typeface="Comic Sans MS" panose="030F0702030302020204" pitchFamily="66" charset="0"/>
              </a:rPr>
              <a:t>		last weekend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semaine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dernière</a:t>
            </a:r>
            <a:r>
              <a:rPr lang="en-GB" sz="1400" dirty="0">
                <a:latin typeface="Comic Sans MS" panose="030F0702030302020204" pitchFamily="66" charset="0"/>
              </a:rPr>
              <a:t>		last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L’année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dernière</a:t>
            </a:r>
            <a:r>
              <a:rPr lang="en-GB" sz="1400" dirty="0">
                <a:latin typeface="Comic Sans MS" panose="030F0702030302020204" pitchFamily="66" charset="0"/>
              </a:rPr>
              <a:t>		last year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Il y a </a:t>
            </a:r>
            <a:r>
              <a:rPr lang="en-GB" sz="1400" dirty="0">
                <a:latin typeface="Comic Sans MS" panose="030F0702030302020204" pitchFamily="66" charset="0"/>
              </a:rPr>
              <a:t>2 </a:t>
            </a:r>
            <a:r>
              <a:rPr lang="en-GB" sz="1400" dirty="0" err="1">
                <a:latin typeface="Comic Sans MS" panose="030F0702030302020204" pitchFamily="66" charset="0"/>
              </a:rPr>
              <a:t>semaines</a:t>
            </a:r>
            <a:r>
              <a:rPr lang="en-GB" sz="1400" dirty="0">
                <a:latin typeface="Comic Sans MS" panose="030F0702030302020204" pitchFamily="66" charset="0"/>
              </a:rPr>
              <a:t>		2 weeks </a:t>
            </a:r>
            <a:r>
              <a:rPr lang="en-GB" sz="1400" b="1" dirty="0">
                <a:latin typeface="Comic Sans MS" panose="030F0702030302020204" pitchFamily="66" charset="0"/>
              </a:rPr>
              <a:t>ago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Sequencers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D’abord</a:t>
            </a:r>
            <a:r>
              <a:rPr lang="en-GB" sz="1400" dirty="0">
                <a:latin typeface="Comic Sans MS" panose="030F0702030302020204" pitchFamily="66" charset="0"/>
              </a:rPr>
              <a:t>			firstly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Puis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ensuite</a:t>
            </a:r>
            <a:r>
              <a:rPr lang="en-GB" sz="1400" dirty="0">
                <a:latin typeface="Comic Sans MS" panose="030F0702030302020204" pitchFamily="66" charset="0"/>
              </a:rPr>
              <a:t>		then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Après			after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Après </a:t>
            </a:r>
            <a:r>
              <a:rPr lang="en-GB" sz="1400" dirty="0" err="1">
                <a:latin typeface="Comic Sans MS" panose="030F0702030302020204" pitchFamily="66" charset="0"/>
              </a:rPr>
              <a:t>avoir</a:t>
            </a:r>
            <a:r>
              <a:rPr lang="en-GB" sz="1400" dirty="0">
                <a:latin typeface="Comic Sans MS" panose="030F0702030302020204" pitchFamily="66" charset="0"/>
              </a:rPr>
              <a:t>…		after having (followed by a pp)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Avant de…			before ( followed by an </a:t>
            </a:r>
            <a:r>
              <a:rPr lang="en-GB" sz="1400" dirty="0" err="1">
                <a:latin typeface="Comic Sans MS" panose="030F0702030302020204" pitchFamily="66" charset="0"/>
              </a:rPr>
              <a:t>inf</a:t>
            </a:r>
            <a:r>
              <a:rPr lang="en-GB" sz="1400" dirty="0">
                <a:latin typeface="Comic Sans MS" panose="030F0702030302020204" pitchFamily="66" charset="0"/>
              </a:rPr>
              <a:t>)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56917" y="680224"/>
            <a:ext cx="466121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Justification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Car/</a:t>
            </a:r>
            <a:r>
              <a:rPr lang="en-GB" sz="1400" dirty="0" err="1">
                <a:latin typeface="Comic Sans MS" panose="030F0702030302020204" pitchFamily="66" charset="0"/>
              </a:rPr>
              <a:t>parce</a:t>
            </a:r>
            <a:r>
              <a:rPr lang="en-GB" sz="1400" dirty="0">
                <a:latin typeface="Comic Sans MS" panose="030F0702030302020204" pitchFamily="66" charset="0"/>
              </a:rPr>
              <a:t> que		because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Vu que / </a:t>
            </a:r>
            <a:r>
              <a:rPr lang="en-GB" sz="1400" dirty="0" err="1">
                <a:latin typeface="Comic Sans MS" panose="030F0702030302020204" pitchFamily="66" charset="0"/>
              </a:rPr>
              <a:t>étant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donné</a:t>
            </a:r>
            <a:r>
              <a:rPr lang="en-GB" sz="1400" dirty="0">
                <a:latin typeface="Comic Sans MS" panose="030F0702030302020204" pitchFamily="66" charset="0"/>
              </a:rPr>
              <a:t> que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Contrast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Pourtant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cependant</a:t>
            </a:r>
            <a:r>
              <a:rPr lang="en-GB" sz="1400" dirty="0">
                <a:latin typeface="Comic Sans MS" panose="030F0702030302020204" pitchFamily="66" charset="0"/>
              </a:rPr>
              <a:t>		however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Tandis</a:t>
            </a:r>
            <a:r>
              <a:rPr lang="en-GB" sz="1400" dirty="0">
                <a:latin typeface="Comic Sans MS" panose="030F0702030302020204" pitchFamily="66" charset="0"/>
              </a:rPr>
              <a:t> que			whereas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Mais</a:t>
            </a:r>
            <a:r>
              <a:rPr lang="en-GB" sz="1400" dirty="0">
                <a:latin typeface="Comic Sans MS" panose="030F0702030302020204" pitchFamily="66" charset="0"/>
              </a:rPr>
              <a:t>			but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revanche</a:t>
            </a:r>
            <a:r>
              <a:rPr lang="en-GB" sz="1400" dirty="0">
                <a:latin typeface="Comic Sans MS" panose="030F0702030302020204" pitchFamily="66" charset="0"/>
              </a:rPr>
              <a:t>		on the other hand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Par </a:t>
            </a:r>
            <a:r>
              <a:rPr lang="en-GB" sz="1400" dirty="0" err="1">
                <a:latin typeface="Comic Sans MS" panose="030F0702030302020204" pitchFamily="66" charset="0"/>
              </a:rPr>
              <a:t>contre</a:t>
            </a:r>
            <a:r>
              <a:rPr lang="en-GB" sz="1400" dirty="0">
                <a:latin typeface="Comic Sans MS" panose="030F0702030302020204" pitchFamily="66" charset="0"/>
              </a:rPr>
              <a:t>			on the other hand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D’un part….		on the one hand…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d’autre</a:t>
            </a:r>
            <a:r>
              <a:rPr lang="en-GB" sz="1400" dirty="0">
                <a:latin typeface="Comic Sans MS" panose="030F0702030302020204" pitchFamily="66" charset="0"/>
              </a:rPr>
              <a:t> part		on the other hand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24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958</Words>
  <Application>Microsoft Office PowerPoint</Application>
  <PresentationFormat>Widescreen</PresentationFormat>
  <Paragraphs>171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Fee</dc:creator>
  <cp:lastModifiedBy>C Fee (BRI)</cp:lastModifiedBy>
  <cp:revision>52</cp:revision>
  <dcterms:created xsi:type="dcterms:W3CDTF">2020-11-16T12:54:35Z</dcterms:created>
  <dcterms:modified xsi:type="dcterms:W3CDTF">2022-06-09T09:22:38Z</dcterms:modified>
</cp:coreProperties>
</file>