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48445" y="1397675"/>
            <a:ext cx="16552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KERBOODLE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9 THEME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Town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Environment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118" y="533400"/>
            <a:ext cx="5875764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		  Umwelt 	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Ich spare....		I save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Energie			energy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Wasser			water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Ich recycle...		I recycle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Flasche			bottles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Papier			paper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Müll			rubbish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Ich schütze...		I protect	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die Welt			the world		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Fische			fish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Pflanzen			plants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Bäume			trees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die Luft			the air</a:t>
            </a:r>
          </a:p>
          <a:p>
            <a:endParaRPr lang="de-DE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Öffentlichen Verkehrsmittel	public transport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Schutz			protection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Die Lichte			lights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Risiko			risk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sterben (gestorben)		to die (died)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Ich helfe			I help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Ich rette			I save	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verbssern			to improve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verboten			to forbid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verschmutzen		to pollute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verschwinden		to disappear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z</a:t>
            </a:r>
            <a:r>
              <a:rPr lang="de-DE" sz="1400">
                <a:latin typeface="Comic Sans MS" panose="030F0702030302020204" pitchFamily="66" charset="0"/>
              </a:rPr>
              <a:t>erstören</a:t>
            </a:r>
            <a:r>
              <a:rPr lang="de-DE" sz="1400" dirty="0">
                <a:latin typeface="Comic Sans MS" panose="030F0702030302020204" pitchFamily="66" charset="0"/>
              </a:rPr>
              <a:t>			to destroy</a:t>
            </a:r>
          </a:p>
          <a:p>
            <a:endParaRPr lang="de-DE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92198" y="533400"/>
            <a:ext cx="587576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                           </a:t>
            </a:r>
            <a:r>
              <a:rPr lang="en-GB" sz="1400" b="1" dirty="0" err="1">
                <a:latin typeface="Comic Sans MS" panose="030F0702030302020204" pitchFamily="66" charset="0"/>
              </a:rPr>
              <a:t>Meine</a:t>
            </a:r>
            <a:r>
              <a:rPr lang="en-GB" sz="1400" b="1" dirty="0">
                <a:latin typeface="Comic Sans MS" panose="030F0702030302020204" pitchFamily="66" charset="0"/>
              </a:rPr>
              <a:t> Stadt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Gebäude</a:t>
            </a:r>
            <a:r>
              <a:rPr lang="en-GB" sz="1400" dirty="0">
                <a:latin typeface="Comic Sans MS" panose="030F0702030302020204" pitchFamily="66" charset="0"/>
              </a:rPr>
              <a:t>		buildings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Umgebung</a:t>
            </a:r>
            <a:r>
              <a:rPr lang="en-GB" sz="1400" dirty="0">
                <a:latin typeface="Comic Sans MS" panose="030F0702030302020204" pitchFamily="66" charset="0"/>
              </a:rPr>
              <a:t>		neighbourhood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(Haupt)</a:t>
            </a:r>
            <a:r>
              <a:rPr lang="en-GB" sz="1400" dirty="0" err="1">
                <a:latin typeface="Comic Sans MS" panose="030F0702030302020204" pitchFamily="66" charset="0"/>
              </a:rPr>
              <a:t>Straße</a:t>
            </a:r>
            <a:r>
              <a:rPr lang="en-GB" sz="1400" dirty="0">
                <a:latin typeface="Comic Sans MS" panose="030F0702030302020204" pitchFamily="66" charset="0"/>
              </a:rPr>
              <a:t>		(main) street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Bahnhof</a:t>
            </a:r>
            <a:r>
              <a:rPr lang="en-GB" sz="1400" dirty="0">
                <a:latin typeface="Comic Sans MS" panose="030F0702030302020204" pitchFamily="66" charset="0"/>
              </a:rPr>
              <a:t>		train station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Brücke		bridge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Kirche</a:t>
            </a:r>
            <a:r>
              <a:rPr lang="en-GB" sz="1400" dirty="0">
                <a:latin typeface="Comic Sans MS" panose="030F0702030302020204" pitchFamily="66" charset="0"/>
              </a:rPr>
              <a:t>		church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Moschee</a:t>
            </a:r>
            <a:r>
              <a:rPr lang="en-GB" sz="1400" dirty="0">
                <a:latin typeface="Comic Sans MS" panose="030F0702030302020204" pitchFamily="66" charset="0"/>
              </a:rPr>
              <a:t>		mosque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Flughafen</a:t>
            </a:r>
            <a:r>
              <a:rPr lang="en-GB" sz="1400" dirty="0">
                <a:latin typeface="Comic Sans MS" panose="030F0702030302020204" pitchFamily="66" charset="0"/>
              </a:rPr>
              <a:t>		airport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Imbiss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err="1">
                <a:latin typeface="Comic Sans MS" panose="030F0702030302020204" pitchFamily="66" charset="0"/>
              </a:rPr>
              <a:t>snackbar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Markt</a:t>
            </a:r>
            <a:r>
              <a:rPr lang="en-GB" sz="1400" dirty="0">
                <a:latin typeface="Comic Sans MS" panose="030F0702030302020204" pitchFamily="66" charset="0"/>
              </a:rPr>
              <a:t>		market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Platz			town square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Tempel</a:t>
            </a:r>
            <a:r>
              <a:rPr lang="en-GB" sz="1400" dirty="0">
                <a:latin typeface="Comic Sans MS" panose="030F0702030302020204" pitchFamily="66" charset="0"/>
              </a:rPr>
              <a:t>		temple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Fitness-Studio		gym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Geschäft</a:t>
            </a:r>
            <a:r>
              <a:rPr lang="en-GB" sz="1400" dirty="0">
                <a:latin typeface="Comic Sans MS" panose="030F0702030302020204" pitchFamily="66" charset="0"/>
              </a:rPr>
              <a:t>		shop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Kino			cinema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Krankenhaus</a:t>
            </a:r>
            <a:r>
              <a:rPr lang="en-GB" sz="1400" dirty="0">
                <a:latin typeface="Comic Sans MS" panose="030F0702030302020204" pitchFamily="66" charset="0"/>
              </a:rPr>
              <a:t>		hospital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Schloß</a:t>
            </a:r>
            <a:r>
              <a:rPr lang="en-GB" sz="1400" dirty="0">
                <a:latin typeface="Comic Sans MS" panose="030F0702030302020204" pitchFamily="66" charset="0"/>
              </a:rPr>
              <a:t>			castle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Stadion		stadium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EinTheater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theater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Firma</a:t>
            </a:r>
            <a:r>
              <a:rPr lang="en-GB" sz="1400" dirty="0">
                <a:latin typeface="Comic Sans MS" panose="030F0702030302020204" pitchFamily="66" charset="0"/>
              </a:rPr>
              <a:t>			company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Geöffnet</a:t>
            </a:r>
            <a:r>
              <a:rPr lang="en-GB" sz="1400" dirty="0">
                <a:latin typeface="Comic Sans MS" panose="030F0702030302020204" pitchFamily="66" charset="0"/>
              </a:rPr>
              <a:t>			open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Geschlossen</a:t>
            </a:r>
            <a:r>
              <a:rPr lang="en-GB" sz="1400" dirty="0">
                <a:latin typeface="Comic Sans MS" panose="030F0702030302020204" pitchFamily="66" charset="0"/>
              </a:rPr>
              <a:t>		closed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527FDC-A2EA-46D8-AF3E-8EBF7CD0D53E}"/>
              </a:ext>
            </a:extLst>
          </p:cNvPr>
          <p:cNvSpPr/>
          <p:nvPr/>
        </p:nvSpPr>
        <p:spPr>
          <a:xfrm>
            <a:off x="6377653" y="303139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                      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2923" y="390525"/>
            <a:ext cx="5734052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		</a:t>
            </a:r>
            <a:r>
              <a:rPr lang="en-GB" sz="1400" b="1" dirty="0" err="1">
                <a:latin typeface="Comic Sans MS" panose="030F0702030302020204" pitchFamily="66" charset="0"/>
              </a:rPr>
              <a:t>Urlaub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Ausland</a:t>
            </a:r>
            <a:r>
              <a:rPr lang="en-GB" sz="1400" dirty="0">
                <a:latin typeface="Comic Sans MS" panose="030F0702030302020204" pitchFamily="66" charset="0"/>
              </a:rPr>
              <a:t>			abroad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Norden			in the North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Suden</a:t>
            </a:r>
            <a:r>
              <a:rPr lang="en-GB" sz="1400" dirty="0">
                <a:latin typeface="Comic Sans MS" panose="030F0702030302020204" pitchFamily="66" charset="0"/>
              </a:rPr>
              <a:t>			South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osten</a:t>
            </a:r>
            <a:r>
              <a:rPr lang="en-GB" sz="1400" dirty="0">
                <a:latin typeface="Comic Sans MS" panose="030F0702030302020204" pitchFamily="66" charset="0"/>
              </a:rPr>
              <a:t>			East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Westen</a:t>
            </a:r>
            <a:r>
              <a:rPr lang="en-GB" sz="1400" dirty="0">
                <a:latin typeface="Comic Sans MS" panose="030F0702030302020204" pitchFamily="66" charset="0"/>
              </a:rPr>
              <a:t>			West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Deutschland (BRD)		Germany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Schweiz		Switzerland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Turkei</a:t>
            </a:r>
            <a:r>
              <a:rPr lang="en-GB" sz="1400" dirty="0">
                <a:latin typeface="Comic Sans MS" panose="030F0702030302020204" pitchFamily="66" charset="0"/>
              </a:rPr>
              <a:t>			Turkey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Europa			Europe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Griechenland</a:t>
            </a:r>
            <a:r>
              <a:rPr lang="en-GB" sz="1400" dirty="0">
                <a:latin typeface="Comic Sans MS" panose="030F0702030302020204" pitchFamily="66" charset="0"/>
              </a:rPr>
              <a:t>		Greece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Großbritannien</a:t>
            </a:r>
            <a:r>
              <a:rPr lang="en-GB" sz="1400" dirty="0">
                <a:latin typeface="Comic Sans MS" panose="030F0702030302020204" pitchFamily="66" charset="0"/>
              </a:rPr>
              <a:t>		GB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Italien</a:t>
            </a:r>
            <a:r>
              <a:rPr lang="en-GB" sz="1400" dirty="0">
                <a:latin typeface="Comic Sans MS" panose="030F0702030302020204" pitchFamily="66" charset="0"/>
              </a:rPr>
              <a:t>			Italy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Spanien</a:t>
            </a:r>
            <a:r>
              <a:rPr lang="en-GB" sz="1400" dirty="0">
                <a:latin typeface="Comic Sans MS" panose="030F0702030302020204" pitchFamily="66" charset="0"/>
              </a:rPr>
              <a:t>			Spain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Frankreich</a:t>
            </a:r>
            <a:r>
              <a:rPr lang="en-GB" sz="1400" dirty="0">
                <a:latin typeface="Comic Sans MS" panose="030F0702030302020204" pitchFamily="66" charset="0"/>
              </a:rPr>
              <a:t>			France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Osterreich</a:t>
            </a:r>
            <a:r>
              <a:rPr lang="en-GB" sz="1400" dirty="0">
                <a:latin typeface="Comic Sans MS" panose="030F0702030302020204" pitchFamily="66" charset="0"/>
              </a:rPr>
              <a:t>		Austria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Spanien</a:t>
            </a:r>
            <a:r>
              <a:rPr lang="en-GB" sz="1400" dirty="0">
                <a:latin typeface="Comic Sans MS" panose="030F0702030302020204" pitchFamily="66" charset="0"/>
              </a:rPr>
              <a:t>			Spain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Wetter			weather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Sonne</a:t>
            </a:r>
            <a:r>
              <a:rPr lang="en-GB" sz="1400" dirty="0">
                <a:latin typeface="Comic Sans MS" panose="030F0702030302020204" pitchFamily="66" charset="0"/>
              </a:rPr>
              <a:t>			sun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regnet</a:t>
            </a:r>
            <a:r>
              <a:rPr lang="en-GB" sz="1400" dirty="0">
                <a:latin typeface="Comic Sans MS" panose="030F0702030302020204" pitchFamily="66" charset="0"/>
              </a:rPr>
              <a:t>			it’s raining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heiß</a:t>
            </a:r>
            <a:r>
              <a:rPr lang="en-GB" sz="1400" dirty="0">
                <a:latin typeface="Comic Sans MS" panose="030F0702030302020204" pitchFamily="66" charset="0"/>
              </a:rPr>
              <a:t>			it is hot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schön</a:t>
            </a:r>
            <a:r>
              <a:rPr lang="en-GB" sz="1400" dirty="0">
                <a:latin typeface="Comic Sans MS" panose="030F0702030302020204" pitchFamily="66" charset="0"/>
              </a:rPr>
              <a:t>		it is beautiful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kalt</a:t>
            </a:r>
            <a:r>
              <a:rPr lang="en-GB" sz="1400" dirty="0">
                <a:latin typeface="Comic Sans MS" panose="030F0702030302020204" pitchFamily="66" charset="0"/>
              </a:rPr>
              <a:t>			it is cold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schneit</a:t>
            </a:r>
            <a:r>
              <a:rPr lang="en-GB" sz="1400" dirty="0">
                <a:latin typeface="Comic Sans MS" panose="030F0702030302020204" pitchFamily="66" charset="0"/>
              </a:rPr>
              <a:t>			it is snowing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windig</a:t>
            </a:r>
            <a:r>
              <a:rPr lang="en-GB" sz="1400" dirty="0">
                <a:latin typeface="Comic Sans MS" panose="030F0702030302020204" pitchFamily="66" charset="0"/>
              </a:rPr>
              <a:t>		it is windy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Grad			degrees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Himmel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		the sky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Mein Haus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Wohnung</a:t>
            </a:r>
            <a:r>
              <a:rPr lang="en-GB" sz="1400" dirty="0">
                <a:latin typeface="Comic Sans MS" panose="030F0702030302020204" pitchFamily="66" charset="0"/>
              </a:rPr>
              <a:t>		a flat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Wohnzimmer</a:t>
            </a:r>
            <a:r>
              <a:rPr lang="en-GB" sz="1400" dirty="0">
                <a:latin typeface="Comic Sans MS" panose="030F0702030302020204" pitchFamily="66" charset="0"/>
              </a:rPr>
              <a:t>		a living room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Küche</a:t>
            </a:r>
            <a:r>
              <a:rPr lang="en-GB" sz="1400" dirty="0">
                <a:latin typeface="Comic Sans MS" panose="030F0702030302020204" pitchFamily="66" charset="0"/>
              </a:rPr>
              <a:t>			a kitchen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Garten		a garden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Keller		a cellar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Büro</a:t>
            </a:r>
            <a:r>
              <a:rPr lang="en-GB" sz="1400" dirty="0">
                <a:latin typeface="Comic Sans MS" panose="030F0702030302020204" pitchFamily="66" charset="0"/>
              </a:rPr>
              <a:t>			an office/study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Zimmer/</a:t>
            </a:r>
            <a:r>
              <a:rPr lang="en-GB" sz="1400" dirty="0" err="1">
                <a:latin typeface="Comic Sans MS" panose="030F0702030302020204" pitchFamily="66" charset="0"/>
              </a:rPr>
              <a:t>Raum</a:t>
            </a:r>
            <a:r>
              <a:rPr lang="en-GB" sz="1400" dirty="0">
                <a:latin typeface="Comic Sans MS" panose="030F0702030302020204" pitchFamily="66" charset="0"/>
              </a:rPr>
              <a:t>		a room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Toilette		a toilet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Tür</a:t>
            </a:r>
            <a:r>
              <a:rPr lang="en-GB" sz="1400" dirty="0">
                <a:latin typeface="Comic Sans MS" panose="030F0702030302020204" pitchFamily="66" charset="0"/>
              </a:rPr>
              <a:t>			a door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Stuhl		a chair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Tisch		a table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Bad			a bathroom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Bett			a bed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Fenster		a window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Wand			a wall</a:t>
            </a:r>
          </a:p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Meine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Gegend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Insel</a:t>
            </a:r>
            <a:r>
              <a:rPr lang="en-GB" sz="1400" dirty="0">
                <a:latin typeface="Comic Sans MS" panose="030F0702030302020204" pitchFamily="66" charset="0"/>
              </a:rPr>
              <a:t>		an island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Küste</a:t>
            </a:r>
            <a:r>
              <a:rPr lang="en-GB" sz="1400" dirty="0">
                <a:latin typeface="Comic Sans MS" panose="030F0702030302020204" pitchFamily="66" charset="0"/>
              </a:rPr>
              <a:t>			the coast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Landschaft</a:t>
            </a:r>
            <a:r>
              <a:rPr lang="en-GB" sz="1400" dirty="0">
                <a:latin typeface="Comic Sans MS" panose="030F0702030302020204" pitchFamily="66" charset="0"/>
              </a:rPr>
              <a:t>		the landscape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Umgebung</a:t>
            </a:r>
            <a:r>
              <a:rPr lang="en-GB" sz="1400" dirty="0">
                <a:latin typeface="Comic Sans MS" panose="030F0702030302020204" pitchFamily="66" charset="0"/>
              </a:rPr>
              <a:t>		the neighbourhood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Fluß</a:t>
            </a:r>
            <a:r>
              <a:rPr lang="en-GB" sz="1400" dirty="0">
                <a:latin typeface="Comic Sans MS" panose="030F0702030302020204" pitchFamily="66" charset="0"/>
              </a:rPr>
              <a:t>			the river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Wald			the wood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Meer			the sea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Dorf			a village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Strand		a beach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Land			the countryside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Bergen			the mountains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Nachbar			neighbour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FCD98D-3B12-40E5-912E-766674C34D4B}"/>
              </a:ext>
            </a:extLst>
          </p:cNvPr>
          <p:cNvSpPr/>
          <p:nvPr/>
        </p:nvSpPr>
        <p:spPr>
          <a:xfrm>
            <a:off x="6400800" y="507792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49436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like</a:t>
            </a:r>
            <a:r>
              <a:rPr lang="en-GB" sz="1400" dirty="0">
                <a:latin typeface="Comic Sans MS" panose="030F0702030302020204" pitchFamily="66" charset="0"/>
              </a:rPr>
              <a:t> to eat…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nicht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don’t like </a:t>
            </a:r>
            <a:r>
              <a:rPr lang="en-GB" sz="1400" dirty="0">
                <a:latin typeface="Comic Sans MS" panose="030F0702030302020204" pitchFamily="66" charset="0"/>
              </a:rPr>
              <a:t>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</a:t>
            </a:r>
            <a:r>
              <a:rPr lang="en-GB" sz="1400" b="1" dirty="0" err="1">
                <a:latin typeface="Comic Sans MS" panose="030F0702030302020204" pitchFamily="66" charset="0"/>
              </a:rPr>
              <a:t>ieber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b="1" dirty="0">
                <a:latin typeface="Comic Sans MS" panose="030F0702030302020204" pitchFamily="66" charset="0"/>
              </a:rPr>
              <a:t>prefer</a:t>
            </a:r>
            <a:r>
              <a:rPr lang="en-GB" sz="1400" dirty="0">
                <a:latin typeface="Comic Sans MS" panose="030F0702030302020204" pitchFamily="66" charset="0"/>
              </a:rPr>
              <a:t> 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>
                <a:latin typeface="Comic Sans MS" panose="030F0702030302020204" pitchFamily="66" charset="0"/>
              </a:rPr>
              <a:t>am </a:t>
            </a:r>
            <a:r>
              <a:rPr lang="en-GB" sz="1400" b="1" dirty="0" err="1">
                <a:latin typeface="Comic Sans MS" panose="030F0702030302020204" pitchFamily="66" charset="0"/>
              </a:rPr>
              <a:t>liebsten</a:t>
            </a:r>
            <a:r>
              <a:rPr lang="en-GB" sz="1400" dirty="0">
                <a:latin typeface="Comic Sans MS" panose="030F0702030302020204" pitchFamily="66" charset="0"/>
              </a:rPr>
              <a:t>…	</a:t>
            </a:r>
            <a:r>
              <a:rPr lang="en-GB" sz="1200" dirty="0">
                <a:latin typeface="Comic Sans MS" panose="030F0702030302020204" pitchFamily="66" charset="0"/>
              </a:rPr>
              <a:t>I like to eat…</a:t>
            </a:r>
            <a:r>
              <a:rPr lang="en-GB" sz="1200" b="1" dirty="0">
                <a:latin typeface="Comic Sans MS" panose="030F0702030302020204" pitchFamily="66" charset="0"/>
              </a:rPr>
              <a:t>most of 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mag			I like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gewohnt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besucht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wohne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besuche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wohnen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besuchen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4B1B10-1AA7-4443-A026-06CB1D456C8E}"/>
              </a:ext>
            </a:extLst>
          </p:cNvPr>
          <p:cNvSpPr/>
          <p:nvPr/>
        </p:nvSpPr>
        <p:spPr>
          <a:xfrm>
            <a:off x="6096000" y="1574785"/>
            <a:ext cx="6096000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arm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teuer</a:t>
            </a:r>
            <a:r>
              <a:rPr lang="en-GB" sz="1400" dirty="0">
                <a:latin typeface="Comic Sans MS" panose="030F0702030302020204" pitchFamily="66" charset="0"/>
              </a:rPr>
              <a:t>			expensive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billig</a:t>
            </a:r>
            <a:r>
              <a:rPr lang="en-GB" sz="1400" dirty="0">
                <a:latin typeface="Comic Sans MS" panose="030F0702030302020204" pitchFamily="66" charset="0"/>
              </a:rPr>
              <a:t>			cheap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Bekannt</a:t>
            </a:r>
            <a:r>
              <a:rPr lang="en-GB" sz="1400" dirty="0">
                <a:latin typeface="Comic Sans MS" panose="030F0702030302020204" pitchFamily="66" charset="0"/>
              </a:rPr>
              <a:t>			famous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ruhig</a:t>
            </a:r>
            <a:r>
              <a:rPr lang="en-GB" sz="1400" dirty="0">
                <a:latin typeface="Comic Sans MS" panose="030F0702030302020204" pitchFamily="66" charset="0"/>
              </a:rPr>
              <a:t> 			quiet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altmodisch</a:t>
            </a:r>
            <a:r>
              <a:rPr lang="en-GB" sz="1400" dirty="0">
                <a:latin typeface="Comic Sans MS" panose="030F0702030302020204" pitchFamily="66" charset="0"/>
              </a:rPr>
              <a:t> 		old-fashioned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schmutzig 			dirty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Sauber			clean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Schmuztig			dirty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fr-FR" sz="1400" dirty="0">
                <a:latin typeface="Comic Sans MS" panose="030F0702030302020204" pitchFamily="66" charset="0"/>
              </a:rPr>
              <a:t>(un)</a:t>
            </a:r>
            <a:r>
              <a:rPr lang="fr-FR" sz="1400" dirty="0" err="1">
                <a:latin typeface="Comic Sans MS" panose="030F0702030302020204" pitchFamily="66" charset="0"/>
              </a:rPr>
              <a:t>bequem</a:t>
            </a:r>
            <a:r>
              <a:rPr lang="fr-FR" sz="1400" dirty="0">
                <a:latin typeface="Comic Sans MS" panose="030F0702030302020204" pitchFamily="66" charset="0"/>
              </a:rPr>
              <a:t> 		(un)</a:t>
            </a:r>
            <a:r>
              <a:rPr lang="fr-FR" sz="1400" dirty="0" err="1">
                <a:latin typeface="Comic Sans MS" panose="030F0702030302020204" pitchFamily="66" charset="0"/>
              </a:rPr>
              <a:t>comfortable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zu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kalt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too</a:t>
            </a:r>
            <a:r>
              <a:rPr lang="fr-FR" sz="1400" dirty="0">
                <a:latin typeface="Comic Sans MS" panose="030F0702030302020204" pitchFamily="66" charset="0"/>
              </a:rPr>
              <a:t> cold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zu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heiß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too</a:t>
            </a:r>
            <a:r>
              <a:rPr lang="fr-FR" sz="1400" dirty="0">
                <a:latin typeface="Comic Sans MS" panose="030F0702030302020204" pitchFamily="66" charset="0"/>
              </a:rPr>
              <a:t> hot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praktisch			practical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umweltfreundlich		environmentally friendly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gefährlich			dangerous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sicher			safe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historisch			historic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p</a:t>
            </a:r>
            <a:r>
              <a:rPr lang="fr-FR" sz="1400">
                <a:latin typeface="Comic Sans MS" panose="030F0702030302020204" pitchFamily="66" charset="0"/>
              </a:rPr>
              <a:t>raktisch</a:t>
            </a:r>
            <a:r>
              <a:rPr lang="fr-FR" sz="1400" dirty="0">
                <a:latin typeface="Comic Sans MS" panose="030F0702030302020204" pitchFamily="66" charset="0"/>
              </a:rPr>
              <a:t>			practical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Weil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 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swapsie</a:t>
            </a:r>
            <a:r>
              <a:rPr lang="en-GB" sz="1400" dirty="0">
                <a:latin typeface="Comic Sans MS" panose="030F0702030302020204" pitchFamily="66" charset="0"/>
              </a:rPr>
              <a:t>)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		although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Intensifiers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sehr</a:t>
            </a:r>
            <a:r>
              <a:rPr lang="en-GB" sz="1400" dirty="0">
                <a:latin typeface="Comic Sans MS" panose="030F0702030302020204" pitchFamily="66" charset="0"/>
              </a:rPr>
              <a:t>			very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ziemlich</a:t>
            </a:r>
            <a:r>
              <a:rPr lang="en-GB" sz="1400" dirty="0">
                <a:latin typeface="Comic Sans MS" panose="030F0702030302020204" pitchFamily="66" charset="0"/>
              </a:rPr>
              <a:t>			quite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bißchen</a:t>
            </a:r>
            <a:r>
              <a:rPr lang="en-GB" sz="1400" dirty="0">
                <a:latin typeface="Comic Sans MS" panose="030F0702030302020204" pitchFamily="66" charset="0"/>
              </a:rPr>
              <a:t>			a little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total;			totally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wirklich</a:t>
            </a:r>
            <a:r>
              <a:rPr lang="en-GB" sz="1400" dirty="0">
                <a:latin typeface="Comic Sans MS" panose="030F0702030302020204" pitchFamily="66" charset="0"/>
              </a:rPr>
              <a:t>			really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too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besonders</a:t>
            </a:r>
            <a:r>
              <a:rPr lang="en-GB" sz="1400" dirty="0">
                <a:latin typeface="Comic Sans MS" panose="030F0702030302020204" pitchFamily="66" charset="0"/>
              </a:rPr>
              <a:t>			especially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extrem</a:t>
            </a:r>
            <a:r>
              <a:rPr lang="en-GB" sz="1400" dirty="0">
                <a:latin typeface="Comic Sans MS" panose="030F0702030302020204" pitchFamily="66" charset="0"/>
              </a:rPr>
              <a:t>			extremely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1054</Words>
  <Application>Microsoft Office PowerPoint</Application>
  <PresentationFormat>Widescreen</PresentationFormat>
  <Paragraphs>219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68</cp:revision>
  <dcterms:created xsi:type="dcterms:W3CDTF">2020-11-16T12:54:35Z</dcterms:created>
  <dcterms:modified xsi:type="dcterms:W3CDTF">2025-01-10T15:49:48Z</dcterms:modified>
</cp:coreProperties>
</file>