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60" r:id="rId5"/>
    <p:sldId id="304" r:id="rId6"/>
    <p:sldId id="306" r:id="rId7"/>
    <p:sldId id="308" r:id="rId8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ACB1C2-A97A-D3AF-E07D-AC394711761A}" v="2" dt="2022-10-30T17:45:07.940"/>
    <p1510:client id="{9A5E3EE5-E540-94F0-9BBE-078ADC287801}" v="8" dt="2022-10-30T17:31:25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042F-2C6D-44EC-A452-31F2FDEF8F6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B5E-AEE3-4B68-B44A-F3FD65F9E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8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042F-2C6D-44EC-A452-31F2FDEF8F6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B5E-AEE3-4B68-B44A-F3FD65F9E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06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042F-2C6D-44EC-A452-31F2FDEF8F6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B5E-AEE3-4B68-B44A-F3FD65F9E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30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042F-2C6D-44EC-A452-31F2FDEF8F6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B5E-AEE3-4B68-B44A-F3FD65F9E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6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042F-2C6D-44EC-A452-31F2FDEF8F6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B5E-AEE3-4B68-B44A-F3FD65F9E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042F-2C6D-44EC-A452-31F2FDEF8F6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B5E-AEE3-4B68-B44A-F3FD65F9E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042F-2C6D-44EC-A452-31F2FDEF8F6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B5E-AEE3-4B68-B44A-F3FD65F9E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1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042F-2C6D-44EC-A452-31F2FDEF8F6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B5E-AEE3-4B68-B44A-F3FD65F9E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1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042F-2C6D-44EC-A452-31F2FDEF8F6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B5E-AEE3-4B68-B44A-F3FD65F9E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45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042F-2C6D-44EC-A452-31F2FDEF8F6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B5E-AEE3-4B68-B44A-F3FD65F9E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4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042F-2C6D-44EC-A452-31F2FDEF8F6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5B5E-AEE3-4B68-B44A-F3FD65F9E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09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042F-2C6D-44EC-A452-31F2FDEF8F6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25B5E-AEE3-4B68-B44A-F3FD65F9E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49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322" r="35967" b="91406"/>
          <a:stretch/>
        </p:blipFill>
        <p:spPr>
          <a:xfrm rot="16200000">
            <a:off x="-3024545" y="6259761"/>
            <a:ext cx="6689833" cy="602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69453" y="5929003"/>
            <a:ext cx="3391373" cy="444879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 rot="16200000">
            <a:off x="2031368" y="-1401885"/>
            <a:ext cx="3348243" cy="6160642"/>
            <a:chOff x="1123574" y="203795"/>
            <a:chExt cx="5420478" cy="9545386"/>
          </a:xfrm>
        </p:grpSpPr>
        <p:grpSp>
          <p:nvGrpSpPr>
            <p:cNvPr id="13" name="Group 12"/>
            <p:cNvGrpSpPr/>
            <p:nvPr/>
          </p:nvGrpSpPr>
          <p:grpSpPr>
            <a:xfrm>
              <a:off x="1123574" y="203795"/>
              <a:ext cx="5391902" cy="7201909"/>
              <a:chOff x="1123574" y="203795"/>
              <a:chExt cx="5391902" cy="720190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3574" y="203795"/>
                <a:ext cx="5391902" cy="386769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3100" y="4042910"/>
                <a:ext cx="5382376" cy="3362794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0729" y="7405704"/>
              <a:ext cx="5363323" cy="2343477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b="2469"/>
          <a:stretch/>
        </p:blipFill>
        <p:spPr>
          <a:xfrm rot="16200000">
            <a:off x="2751026" y="5580657"/>
            <a:ext cx="6567092" cy="14653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4867407" y="2921052"/>
            <a:ext cx="10313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Public Health</a:t>
            </a:r>
            <a:endParaRPr lang="en-GB" sz="700" b="1" dirty="0"/>
          </a:p>
        </p:txBody>
      </p:sp>
      <p:grpSp>
        <p:nvGrpSpPr>
          <p:cNvPr id="20" name="Group 19"/>
          <p:cNvGrpSpPr/>
          <p:nvPr/>
        </p:nvGrpSpPr>
        <p:grpSpPr>
          <a:xfrm rot="16200000">
            <a:off x="1661535" y="2674986"/>
            <a:ext cx="2600721" cy="4661359"/>
            <a:chOff x="1111650" y="2700023"/>
            <a:chExt cx="4658375" cy="7526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4102" y="2700023"/>
              <a:ext cx="4629796" cy="45059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1650" y="7197268"/>
              <a:ext cx="4658375" cy="3029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804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123"/>
          <a:stretch/>
        </p:blipFill>
        <p:spPr>
          <a:xfrm rot="16200000">
            <a:off x="-2784644" y="6432899"/>
            <a:ext cx="6214243" cy="57956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6200000">
            <a:off x="1498039" y="5731317"/>
            <a:ext cx="3155555" cy="5022365"/>
            <a:chOff x="1276350" y="3395445"/>
            <a:chExt cx="4415148" cy="66112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770"/>
            <a:stretch/>
          </p:blipFill>
          <p:spPr>
            <a:xfrm>
              <a:off x="1276350" y="3395445"/>
              <a:ext cx="4338942" cy="311511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807" y="6510555"/>
              <a:ext cx="4410691" cy="349616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2410" b="-1"/>
          <a:stretch/>
        </p:blipFill>
        <p:spPr>
          <a:xfrm rot="16200000">
            <a:off x="3425829" y="6384919"/>
            <a:ext cx="5530841" cy="13335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rot="16200000">
            <a:off x="1343891" y="2618254"/>
            <a:ext cx="3322790" cy="4743939"/>
            <a:chOff x="1205810" y="2369692"/>
            <a:chExt cx="4296375" cy="67541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5810" y="4151116"/>
              <a:ext cx="4296375" cy="49727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5466" y="2369692"/>
              <a:ext cx="4210638" cy="178142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 rot="16200000">
            <a:off x="1872200" y="-1242476"/>
            <a:ext cx="3375441" cy="5853209"/>
            <a:chOff x="947268" y="1348034"/>
            <a:chExt cx="4829849" cy="759248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5978" y="1348034"/>
              <a:ext cx="4791744" cy="38105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7268" y="5158566"/>
              <a:ext cx="4829849" cy="378195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5028356-E556-4C41-A852-75627584555C}"/>
              </a:ext>
            </a:extLst>
          </p:cNvPr>
          <p:cNvSpPr txBox="1"/>
          <p:nvPr/>
        </p:nvSpPr>
        <p:spPr>
          <a:xfrm>
            <a:off x="5443537" y="0"/>
            <a:ext cx="14144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Page 9</a:t>
            </a:r>
          </a:p>
        </p:txBody>
      </p:sp>
    </p:spTree>
    <p:extLst>
      <p:ext uri="{BB962C8B-B14F-4D97-AF65-F5344CB8AC3E}">
        <p14:creationId xmlns:p14="http://schemas.microsoft.com/office/powerpoint/2010/main" val="72809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4760"/>
          <a:stretch/>
        </p:blipFill>
        <p:spPr>
          <a:xfrm rot="16200000">
            <a:off x="-2894900" y="6344928"/>
            <a:ext cx="6439506" cy="64970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16200000">
            <a:off x="1540254" y="5678693"/>
            <a:ext cx="3272166" cy="5053263"/>
            <a:chOff x="1461813" y="3119181"/>
            <a:chExt cx="3934374" cy="59798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1813" y="3119181"/>
              <a:ext cx="3934374" cy="366763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0865" y="6774617"/>
              <a:ext cx="3896269" cy="232442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746192" y="7715410"/>
            <a:ext cx="3066931" cy="1153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303195" y="4995067"/>
            <a:ext cx="1425186" cy="14879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16200000">
            <a:off x="1485422" y="2629382"/>
            <a:ext cx="3043902" cy="4528840"/>
            <a:chOff x="592412" y="2450968"/>
            <a:chExt cx="5661143" cy="818000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57"/>
            <a:stretch/>
          </p:blipFill>
          <p:spPr>
            <a:xfrm>
              <a:off x="604442" y="2450968"/>
              <a:ext cx="5649113" cy="50169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2412" y="7449181"/>
              <a:ext cx="5515745" cy="318179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 rot="16200000">
            <a:off x="1882923" y="-1159678"/>
            <a:ext cx="3266231" cy="5796819"/>
            <a:chOff x="699714" y="2657153"/>
            <a:chExt cx="5415711" cy="810634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9714" y="7181600"/>
              <a:ext cx="5344271" cy="35819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2575" y="2657153"/>
              <a:ext cx="5372850" cy="4610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389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" t="17563" r="33659"/>
          <a:stretch/>
        </p:blipFill>
        <p:spPr>
          <a:xfrm rot="16200000">
            <a:off x="-2967046" y="6368529"/>
            <a:ext cx="6587773" cy="53529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16200000">
            <a:off x="1531572" y="5840690"/>
            <a:ext cx="3128227" cy="5002394"/>
            <a:chOff x="933101" y="2499970"/>
            <a:chExt cx="4991797" cy="75262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101" y="2499970"/>
              <a:ext cx="4991797" cy="49060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1680" y="7387453"/>
              <a:ext cx="4934639" cy="263879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737454" y="4122880"/>
            <a:ext cx="2016213" cy="2106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335952" y="7425238"/>
            <a:ext cx="3751985" cy="117372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16200000">
            <a:off x="1313985" y="3062552"/>
            <a:ext cx="2843447" cy="4226040"/>
            <a:chOff x="859644" y="2561891"/>
            <a:chExt cx="5210902" cy="712394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6417" y="2561891"/>
              <a:ext cx="5125165" cy="478221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9644" y="7294724"/>
              <a:ext cx="5210902" cy="2391109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 rot="16200000">
            <a:off x="1966466" y="-1219580"/>
            <a:ext cx="3460363" cy="6204318"/>
            <a:chOff x="499655" y="2604760"/>
            <a:chExt cx="5882023" cy="10304054"/>
          </a:xfrm>
        </p:grpSpPr>
        <p:grpSp>
          <p:nvGrpSpPr>
            <p:cNvPr id="17" name="Group 16"/>
            <p:cNvGrpSpPr/>
            <p:nvPr/>
          </p:nvGrpSpPr>
          <p:grpSpPr>
            <a:xfrm>
              <a:off x="499655" y="2604760"/>
              <a:ext cx="5858691" cy="8080403"/>
              <a:chOff x="499655" y="2604760"/>
              <a:chExt cx="5858691" cy="808040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9"/>
              <a:srcRect r="707"/>
              <a:stretch/>
            </p:blipFill>
            <p:spPr>
              <a:xfrm>
                <a:off x="499655" y="2604760"/>
                <a:ext cx="5817260" cy="469648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759" y="7265211"/>
                <a:ext cx="5820587" cy="3419952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1"/>
            <a:srcRect r="422"/>
            <a:stretch/>
          </p:blipFill>
          <p:spPr>
            <a:xfrm>
              <a:off x="538258" y="10622496"/>
              <a:ext cx="5843420" cy="228631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F985394-0FE3-4B4E-AD50-AA67510C35F4}"/>
              </a:ext>
            </a:extLst>
          </p:cNvPr>
          <p:cNvSpPr txBox="1"/>
          <p:nvPr/>
        </p:nvSpPr>
        <p:spPr>
          <a:xfrm>
            <a:off x="5433351" y="10853"/>
            <a:ext cx="14144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Page 26</a:t>
            </a:r>
          </a:p>
        </p:txBody>
      </p:sp>
    </p:spTree>
    <p:extLst>
      <p:ext uri="{BB962C8B-B14F-4D97-AF65-F5344CB8AC3E}">
        <p14:creationId xmlns:p14="http://schemas.microsoft.com/office/powerpoint/2010/main" val="802299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ACA0052CDCE34C8BBDD135A9887A7B" ma:contentTypeVersion="16" ma:contentTypeDescription="Create a new document." ma:contentTypeScope="" ma:versionID="6924e86a283c53a76f8502b46571b832">
  <xsd:schema xmlns:xsd="http://www.w3.org/2001/XMLSchema" xmlns:xs="http://www.w3.org/2001/XMLSchema" xmlns:p="http://schemas.microsoft.com/office/2006/metadata/properties" xmlns:ns2="89ab1a97-1e4e-4ffa-95fd-a921414e71b2" xmlns:ns3="49cd580e-1984-426a-8418-8e1674c233db" targetNamespace="http://schemas.microsoft.com/office/2006/metadata/properties" ma:root="true" ma:fieldsID="7c0fd414f49eb78feebcdd60ae84956d" ns2:_="" ns3:_="">
    <xsd:import namespace="89ab1a97-1e4e-4ffa-95fd-a921414e71b2"/>
    <xsd:import namespace="49cd580e-1984-426a-8418-8e1674c233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ab1a97-1e4e-4ffa-95fd-a921414e71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a0d6290-1ea3-4fb3-b0d6-20e35eecb9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d580e-1984-426a-8418-8e1674c233d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5cb6fb0-3a59-4702-a7c7-d0b667462838}" ma:internalName="TaxCatchAll" ma:showField="CatchAllData" ma:web="49cd580e-1984-426a-8418-8e1674c233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cd580e-1984-426a-8418-8e1674c233db" xsi:nil="true"/>
    <lcf76f155ced4ddcb4097134ff3c332f xmlns="89ab1a97-1e4e-4ffa-95fd-a921414e71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E0F898-A02D-4968-8814-B329792BF0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ab1a97-1e4e-4ffa-95fd-a921414e71b2"/>
    <ds:schemaRef ds:uri="49cd580e-1984-426a-8418-8e1674c233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DC2EBD-86CC-438B-B409-C9794CF3D0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93D6AC-BD54-478E-95F9-2979548F05FB}">
  <ds:schemaRefs>
    <ds:schemaRef ds:uri="http://purl.org/dc/terms/"/>
    <ds:schemaRef ds:uri="http://schemas.microsoft.com/office/infopath/2007/PartnerControls"/>
    <ds:schemaRef ds:uri="http://www.w3.org/XML/1998/namespace"/>
    <ds:schemaRef ds:uri="89ab1a97-1e4e-4ffa-95fd-a921414e71b2"/>
    <ds:schemaRef ds:uri="http://schemas.microsoft.com/office/2006/documentManagement/types"/>
    <ds:schemaRef ds:uri="http://purl.org/dc/elements/1.1/"/>
    <ds:schemaRef ds:uri="http://purl.org/dc/dcmitype/"/>
    <ds:schemaRef ds:uri="49cd580e-1984-426a-8418-8e1674c233db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892</TotalTime>
  <Words>6</Words>
  <Application>Microsoft Office PowerPoint</Application>
  <PresentationFormat>A4 Paper (210x297 mm)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Bradley</dc:creator>
  <cp:lastModifiedBy>C Humphreys (BRI)</cp:lastModifiedBy>
  <cp:revision>102</cp:revision>
  <cp:lastPrinted>2020-02-24T13:19:09Z</cp:lastPrinted>
  <dcterms:created xsi:type="dcterms:W3CDTF">2019-11-05T16:47:58Z</dcterms:created>
  <dcterms:modified xsi:type="dcterms:W3CDTF">2023-02-06T09:31:58Z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0x010100F5ACA0052CDCE34C8BBDD135A9887A7B</vt:lpwstr>
  </property>
  <property fmtid="{D5CDD505-2E9C-101B-9397-08002B2CF9AE}" pid="3" name="MediaServiceImageTags">
    <vt:lpwstr/>
  </property>
</Properties>
</file>