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81813" cy="10002838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CBEF7"/>
    <a:srgbClr val="ED82BF"/>
    <a:srgbClr val="FF82E8"/>
    <a:srgbClr val="CB5D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3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D27335F1-1571-4C7F-8ECB-25B87427079E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2913" y="1250950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6"/>
            <a:ext cx="5505450" cy="393861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C076687F-42FF-42E3-B5A7-1F1A2E4B6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528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3F801B5-C8A9-41B4-9A91-8EECDDD63E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-5314"/>
          <a:stretch/>
        </p:blipFill>
        <p:spPr>
          <a:xfrm>
            <a:off x="713732" y="788251"/>
            <a:ext cx="4885752" cy="29212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B30749E-A82A-4B05-9763-3F37CBE77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5201" y="788251"/>
            <a:ext cx="5013775" cy="28019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69208D-38D7-4849-9A65-816EB98FBD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167" y="3796431"/>
            <a:ext cx="5149536" cy="28149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7786889-1CEF-4D2F-8C10-636254C213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5190" y="3759697"/>
            <a:ext cx="4753798" cy="2888385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D16C2CB-A2E5-4B4B-A3C9-DB3752FB69F0}"/>
              </a:ext>
            </a:extLst>
          </p:cNvPr>
          <p:cNvSpPr/>
          <p:nvPr/>
        </p:nvSpPr>
        <p:spPr>
          <a:xfrm>
            <a:off x="3984811" y="39346"/>
            <a:ext cx="4222377" cy="61879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i="1" dirty="0">
                <a:solidFill>
                  <a:schemeClr val="tx1"/>
                </a:solidFill>
              </a:rPr>
              <a:t>BTEC Travel and Tourism</a:t>
            </a:r>
          </a:p>
          <a:p>
            <a:pPr algn="ctr"/>
            <a:r>
              <a:rPr lang="en-GB" sz="1100" b="1" u="sng" dirty="0">
                <a:solidFill>
                  <a:schemeClr val="tx1"/>
                </a:solidFill>
              </a:rPr>
              <a:t>Component 1 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Travel and Tourism organisations and destinations - LOA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4139F69-B1A2-4E8B-925D-6C1D6B86F888}"/>
              </a:ext>
            </a:extLst>
          </p:cNvPr>
          <p:cNvSpPr/>
          <p:nvPr/>
        </p:nvSpPr>
        <p:spPr>
          <a:xfrm>
            <a:off x="179294" y="717176"/>
            <a:ext cx="11734800" cy="6024282"/>
          </a:xfrm>
          <a:prstGeom prst="round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endParaRPr lang="en-GB" sz="800" b="1" u="sng" dirty="0">
              <a:solidFill>
                <a:schemeClr val="tx1"/>
              </a:solidFill>
              <a:cs typeface="Calibri"/>
            </a:endParaRPr>
          </a:p>
          <a:p>
            <a:endParaRPr lang="en-GB" sz="700" dirty="0">
              <a:solidFill>
                <a:schemeClr val="tx1"/>
              </a:solidFill>
              <a:ea typeface="Calibri"/>
              <a:cs typeface="Calibri"/>
            </a:endParaRPr>
          </a:p>
          <a:p>
            <a:endParaRPr lang="en-GB" sz="700" dirty="0">
              <a:solidFill>
                <a:schemeClr val="tx1"/>
              </a:solidFill>
              <a:ea typeface="Calibri"/>
              <a:cs typeface="Calibri"/>
            </a:endParaRPr>
          </a:p>
          <a:p>
            <a:endParaRPr lang="en-GB" sz="700" dirty="0">
              <a:solidFill>
                <a:schemeClr val="tx1"/>
              </a:solidFill>
              <a:ea typeface="Calibri"/>
              <a:cs typeface="Calibri"/>
            </a:endParaRPr>
          </a:p>
          <a:p>
            <a:endParaRPr lang="en-US" sz="1050" b="1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B1A32F0-42BE-43E6-87D8-BEC4EEBBDA42}"/>
              </a:ext>
            </a:extLst>
          </p:cNvPr>
          <p:cNvSpPr/>
          <p:nvPr/>
        </p:nvSpPr>
        <p:spPr>
          <a:xfrm>
            <a:off x="2732567" y="3434507"/>
            <a:ext cx="1252244" cy="302889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8E635A9-087B-4196-9F10-D18C512AB159}"/>
              </a:ext>
            </a:extLst>
          </p:cNvPr>
          <p:cNvSpPr/>
          <p:nvPr/>
        </p:nvSpPr>
        <p:spPr>
          <a:xfrm>
            <a:off x="11025962" y="81460"/>
            <a:ext cx="1059449" cy="49815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Year 9 Term 1</a:t>
            </a:r>
          </a:p>
        </p:txBody>
      </p:sp>
    </p:spTree>
    <p:extLst>
      <p:ext uri="{BB962C8B-B14F-4D97-AF65-F5344CB8AC3E}">
        <p14:creationId xmlns:p14="http://schemas.microsoft.com/office/powerpoint/2010/main" val="1542724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1577</TotalTime>
  <Words>18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 Roberts (BRI)</dc:creator>
  <cp:lastModifiedBy>D Ward (BRI)</cp:lastModifiedBy>
  <cp:revision>36</cp:revision>
  <cp:lastPrinted>2023-07-17T12:08:27Z</cp:lastPrinted>
  <dcterms:created xsi:type="dcterms:W3CDTF">2022-09-12T08:09:47Z</dcterms:created>
  <dcterms:modified xsi:type="dcterms:W3CDTF">2023-07-17T12:15:50Z</dcterms:modified>
</cp:coreProperties>
</file>